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305" r:id="rId2"/>
    <p:sldId id="272" r:id="rId3"/>
    <p:sldId id="274" r:id="rId4"/>
    <p:sldId id="303" r:id="rId5"/>
    <p:sldId id="271" r:id="rId6"/>
    <p:sldId id="309" r:id="rId7"/>
    <p:sldId id="264" r:id="rId8"/>
    <p:sldId id="310" r:id="rId9"/>
    <p:sldId id="276" r:id="rId10"/>
    <p:sldId id="279" r:id="rId11"/>
    <p:sldId id="290" r:id="rId12"/>
    <p:sldId id="299" r:id="rId13"/>
    <p:sldId id="291" r:id="rId14"/>
    <p:sldId id="319" r:id="rId15"/>
    <p:sldId id="320" r:id="rId16"/>
    <p:sldId id="321" r:id="rId17"/>
    <p:sldId id="322" r:id="rId18"/>
    <p:sldId id="323" r:id="rId19"/>
    <p:sldId id="324" r:id="rId20"/>
    <p:sldId id="325" r:id="rId21"/>
    <p:sldId id="326" r:id="rId22"/>
    <p:sldId id="327" r:id="rId23"/>
    <p:sldId id="328" r:id="rId24"/>
    <p:sldId id="292" r:id="rId25"/>
    <p:sldId id="293" r:id="rId26"/>
    <p:sldId id="302" r:id="rId27"/>
    <p:sldId id="315" r:id="rId28"/>
    <p:sldId id="316" r:id="rId29"/>
    <p:sldId id="329" r:id="rId30"/>
    <p:sldId id="330" r:id="rId31"/>
    <p:sldId id="294" r:id="rId32"/>
    <p:sldId id="332" r:id="rId33"/>
    <p:sldId id="333" r:id="rId34"/>
    <p:sldId id="334" r:id="rId35"/>
    <p:sldId id="335" r:id="rId36"/>
    <p:sldId id="336" r:id="rId37"/>
    <p:sldId id="297" r:id="rId38"/>
    <p:sldId id="301" r:id="rId39"/>
    <p:sldId id="308" r:id="rId40"/>
    <p:sldId id="317" r:id="rId41"/>
    <p:sldId id="307" r:id="rId42"/>
    <p:sldId id="311" r:id="rId43"/>
    <p:sldId id="313" r:id="rId44"/>
    <p:sldId id="260" r:id="rId45"/>
    <p:sldId id="261" r:id="rId46"/>
    <p:sldId id="306" r:id="rId47"/>
    <p:sldId id="304" r:id="rId48"/>
    <p:sldId id="314" r:id="rId49"/>
    <p:sldId id="26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285D"/>
    <a:srgbClr val="FFFFFF"/>
    <a:srgbClr val="ED7D31"/>
    <a:srgbClr val="022A56"/>
    <a:srgbClr val="FFBD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E37DD-972C-45A2-942F-ECC448F6F060}" v="77" dt="2023-04-06T02:32:22.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422"/>
      </p:cViewPr>
      <p:guideLst/>
    </p:cSldViewPr>
  </p:slideViewPr>
  <p:notesTextViewPr>
    <p:cViewPr>
      <p:scale>
        <a:sx n="1" d="1"/>
        <a:sy n="1" d="1"/>
      </p:scale>
      <p:origin x="0" y="0"/>
    </p:cViewPr>
  </p:notesTextViewPr>
  <p:notesViewPr>
    <p:cSldViewPr snapToGrid="0">
      <p:cViewPr varScale="1">
        <p:scale>
          <a:sx n="56" d="100"/>
          <a:sy n="56" d="100"/>
        </p:scale>
        <p:origin x="183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o gasparine" userId="d64b9547b6890537" providerId="LiveId" clId="{346AAD1A-4EAD-4E2B-B463-2B61EBEAFE8F}"/>
    <pc:docChg chg="undo redo custSel addSld delSld modSld sldOrd">
      <pc:chgData name="caio gasparine" userId="d64b9547b6890537" providerId="LiveId" clId="{346AAD1A-4EAD-4E2B-B463-2B61EBEAFE8F}" dt="2023-03-21T15:34:28.386" v="11343" actId="113"/>
      <pc:docMkLst>
        <pc:docMk/>
      </pc:docMkLst>
      <pc:sldChg chg="addSp delSp modSp del mod setBg delDesignElem modShow chgLayout">
        <pc:chgData name="caio gasparine" userId="d64b9547b6890537" providerId="LiveId" clId="{346AAD1A-4EAD-4E2B-B463-2B61EBEAFE8F}" dt="2023-02-22T04:09:46.900" v="6651" actId="47"/>
        <pc:sldMkLst>
          <pc:docMk/>
          <pc:sldMk cId="1760174628" sldId="256"/>
        </pc:sldMkLst>
        <pc:spChg chg="add del">
          <ac:chgData name="caio gasparine" userId="d64b9547b6890537" providerId="LiveId" clId="{346AAD1A-4EAD-4E2B-B463-2B61EBEAFE8F}" dt="2023-01-24T21:17:31.790" v="2431"/>
          <ac:spMkLst>
            <pc:docMk/>
            <pc:sldMk cId="1760174628" sldId="256"/>
            <ac:spMk id="2" creationId="{C5809B28-7052-BAB4-BB81-8625DF1CE495}"/>
          </ac:spMkLst>
        </pc:spChg>
        <pc:spChg chg="add del mod">
          <ac:chgData name="caio gasparine" userId="d64b9547b6890537" providerId="LiveId" clId="{346AAD1A-4EAD-4E2B-B463-2B61EBEAFE8F}" dt="2023-01-30T15:47:38.929" v="3110" actId="478"/>
          <ac:spMkLst>
            <pc:docMk/>
            <pc:sldMk cId="1760174628" sldId="256"/>
            <ac:spMk id="2" creationId="{D49EA8C7-5054-3F5F-EB5F-EBB240AFBBE2}"/>
          </ac:spMkLst>
        </pc:spChg>
        <pc:spChg chg="del mod">
          <ac:chgData name="caio gasparine" userId="d64b9547b6890537" providerId="LiveId" clId="{346AAD1A-4EAD-4E2B-B463-2B61EBEAFE8F}" dt="2023-01-30T15:47:30.190" v="3108" actId="478"/>
          <ac:spMkLst>
            <pc:docMk/>
            <pc:sldMk cId="1760174628" sldId="256"/>
            <ac:spMk id="4" creationId="{4C90A9F0-D277-818B-D4E1-24FA71730123}"/>
          </ac:spMkLst>
        </pc:spChg>
        <pc:spChg chg="del mod ord">
          <ac:chgData name="caio gasparine" userId="d64b9547b6890537" providerId="LiveId" clId="{346AAD1A-4EAD-4E2B-B463-2B61EBEAFE8F}" dt="2023-01-30T15:47:30.190" v="3108" actId="478"/>
          <ac:spMkLst>
            <pc:docMk/>
            <pc:sldMk cId="1760174628" sldId="256"/>
            <ac:spMk id="5" creationId="{8DD0735B-F51D-CEA2-39CF-FD79C31842DE}"/>
          </ac:spMkLst>
        </pc:spChg>
        <pc:spChg chg="add del mod">
          <ac:chgData name="caio gasparine" userId="d64b9547b6890537" providerId="LiveId" clId="{346AAD1A-4EAD-4E2B-B463-2B61EBEAFE8F}" dt="2023-01-30T15:47:38.929" v="3110" actId="478"/>
          <ac:spMkLst>
            <pc:docMk/>
            <pc:sldMk cId="1760174628" sldId="256"/>
            <ac:spMk id="6" creationId="{06E2E990-C535-5DC0-9C73-D7292BAA7ACF}"/>
          </ac:spMkLst>
        </pc:spChg>
        <pc:spChg chg="add">
          <ac:chgData name="caio gasparine" userId="d64b9547b6890537" providerId="LiveId" clId="{346AAD1A-4EAD-4E2B-B463-2B61EBEAFE8F}" dt="2023-01-30T15:48:12.647" v="3111" actId="22"/>
          <ac:spMkLst>
            <pc:docMk/>
            <pc:sldMk cId="1760174628" sldId="256"/>
            <ac:spMk id="8" creationId="{F3B33023-9024-F0CA-95BA-1F57A09ECB71}"/>
          </ac:spMkLst>
        </pc:spChg>
        <pc:spChg chg="add del">
          <ac:chgData name="caio gasparine" userId="d64b9547b6890537" providerId="LiveId" clId="{346AAD1A-4EAD-4E2B-B463-2B61EBEAFE8F}" dt="2023-01-30T15:47:36.273" v="3109" actId="700"/>
          <ac:spMkLst>
            <pc:docMk/>
            <pc:sldMk cId="1760174628" sldId="256"/>
            <ac:spMk id="10" creationId="{F13C74B1-5B17-4795-BED0-7140497B445A}"/>
          </ac:spMkLst>
        </pc:spChg>
        <pc:spChg chg="add del">
          <ac:chgData name="caio gasparine" userId="d64b9547b6890537" providerId="LiveId" clId="{346AAD1A-4EAD-4E2B-B463-2B61EBEAFE8F}" dt="2023-01-30T15:47:36.273" v="3109" actId="700"/>
          <ac:spMkLst>
            <pc:docMk/>
            <pc:sldMk cId="1760174628" sldId="256"/>
            <ac:spMk id="12" creationId="{D4974D33-8DC5-464E-8C6D-BE58F0669C17}"/>
          </ac:spMkLst>
        </pc:spChg>
        <pc:spChg chg="add del">
          <ac:chgData name="caio gasparine" userId="d64b9547b6890537" providerId="LiveId" clId="{346AAD1A-4EAD-4E2B-B463-2B61EBEAFE8F}" dt="2023-01-24T21:20:38.100" v="2447" actId="26606"/>
          <ac:spMkLst>
            <pc:docMk/>
            <pc:sldMk cId="1760174628" sldId="256"/>
            <ac:spMk id="17" creationId="{45D37F4E-DDB4-456B-97E0-9937730A039F}"/>
          </ac:spMkLst>
        </pc:spChg>
        <pc:spChg chg="add del">
          <ac:chgData name="caio gasparine" userId="d64b9547b6890537" providerId="LiveId" clId="{346AAD1A-4EAD-4E2B-B463-2B61EBEAFE8F}" dt="2023-01-24T21:20:38.100" v="2447" actId="26606"/>
          <ac:spMkLst>
            <pc:docMk/>
            <pc:sldMk cId="1760174628" sldId="256"/>
            <ac:spMk id="19" creationId="{B2DD41CD-8F47-4F56-AD12-4E2FF7696987}"/>
          </ac:spMkLst>
        </pc:spChg>
        <pc:spChg chg="add del">
          <ac:chgData name="caio gasparine" userId="d64b9547b6890537" providerId="LiveId" clId="{346AAD1A-4EAD-4E2B-B463-2B61EBEAFE8F}" dt="2023-01-24T21:20:43.192" v="2449" actId="26606"/>
          <ac:spMkLst>
            <pc:docMk/>
            <pc:sldMk cId="1760174628" sldId="256"/>
            <ac:spMk id="21" creationId="{02E612C7-B066-4023-9D0A-7C54D1E33070}"/>
          </ac:spMkLst>
        </pc:spChg>
        <pc:spChg chg="add del">
          <ac:chgData name="caio gasparine" userId="d64b9547b6890537" providerId="LiveId" clId="{346AAD1A-4EAD-4E2B-B463-2B61EBEAFE8F}" dt="2023-01-24T21:20:43.192" v="2449" actId="26606"/>
          <ac:spMkLst>
            <pc:docMk/>
            <pc:sldMk cId="1760174628" sldId="256"/>
            <ac:spMk id="22" creationId="{34CFA7DE-DC24-4883-9E7E-83830575519A}"/>
          </ac:spMkLst>
        </pc:spChg>
        <pc:spChg chg="add del">
          <ac:chgData name="caio gasparine" userId="d64b9547b6890537" providerId="LiveId" clId="{346AAD1A-4EAD-4E2B-B463-2B61EBEAFE8F}" dt="2023-01-24T21:20:46.480" v="2451" actId="26606"/>
          <ac:spMkLst>
            <pc:docMk/>
            <pc:sldMk cId="1760174628" sldId="256"/>
            <ac:spMk id="24" creationId="{2EB492CD-616E-47F8-933B-5E2D952A0593}"/>
          </ac:spMkLst>
        </pc:spChg>
        <pc:spChg chg="add del">
          <ac:chgData name="caio gasparine" userId="d64b9547b6890537" providerId="LiveId" clId="{346AAD1A-4EAD-4E2B-B463-2B61EBEAFE8F}" dt="2023-01-24T21:20:46.480" v="2451" actId="26606"/>
          <ac:spMkLst>
            <pc:docMk/>
            <pc:sldMk cId="1760174628" sldId="256"/>
            <ac:spMk id="25" creationId="{59383CF9-23B5-4335-9B21-1791C4CF1C75}"/>
          </ac:spMkLst>
        </pc:spChg>
        <pc:spChg chg="add del">
          <ac:chgData name="caio gasparine" userId="d64b9547b6890537" providerId="LiveId" clId="{346AAD1A-4EAD-4E2B-B463-2B61EBEAFE8F}" dt="2023-01-24T21:20:46.480" v="2451" actId="26606"/>
          <ac:spMkLst>
            <pc:docMk/>
            <pc:sldMk cId="1760174628" sldId="256"/>
            <ac:spMk id="26" creationId="{0007FE00-9498-4706-B255-6437B0252C02}"/>
          </ac:spMkLst>
        </pc:spChg>
        <pc:spChg chg="add del">
          <ac:chgData name="caio gasparine" userId="d64b9547b6890537" providerId="LiveId" clId="{346AAD1A-4EAD-4E2B-B463-2B61EBEAFE8F}" dt="2023-01-24T21:20:48.172" v="2453" actId="26606"/>
          <ac:spMkLst>
            <pc:docMk/>
            <pc:sldMk cId="1760174628" sldId="256"/>
            <ac:spMk id="28" creationId="{F13C74B1-5B17-4795-BED0-7140497B445A}"/>
          </ac:spMkLst>
        </pc:spChg>
        <pc:spChg chg="add del">
          <ac:chgData name="caio gasparine" userId="d64b9547b6890537" providerId="LiveId" clId="{346AAD1A-4EAD-4E2B-B463-2B61EBEAFE8F}" dt="2023-01-24T21:20:48.172" v="2453" actId="26606"/>
          <ac:spMkLst>
            <pc:docMk/>
            <pc:sldMk cId="1760174628" sldId="256"/>
            <ac:spMk id="29" creationId="{D4974D33-8DC5-464E-8C6D-BE58F0669C17}"/>
          </ac:spMkLst>
        </pc:spChg>
        <pc:picChg chg="add del">
          <ac:chgData name="caio gasparine" userId="d64b9547b6890537" providerId="LiveId" clId="{346AAD1A-4EAD-4E2B-B463-2B61EBEAFE8F}" dt="2023-01-26T15:11:50.849" v="3062" actId="478"/>
          <ac:picMkLst>
            <pc:docMk/>
            <pc:sldMk cId="1760174628" sldId="256"/>
            <ac:picMk id="2" creationId="{336DACC1-049E-8269-9102-EE7539F7A5CC}"/>
          </ac:picMkLst>
        </pc:picChg>
        <pc:picChg chg="add del mod">
          <ac:chgData name="caio gasparine" userId="d64b9547b6890537" providerId="LiveId" clId="{346AAD1A-4EAD-4E2B-B463-2B61EBEAFE8F}" dt="2023-02-22T03:32:16.982" v="5926" actId="21"/>
          <ac:picMkLst>
            <pc:docMk/>
            <pc:sldMk cId="1760174628" sldId="256"/>
            <ac:picMk id="3" creationId="{7C3D5A39-0F9D-03EB-4982-EEBECCDD8FE5}"/>
          </ac:picMkLst>
        </pc:picChg>
        <pc:picChg chg="add del mod">
          <ac:chgData name="caio gasparine" userId="d64b9547b6890537" providerId="LiveId" clId="{346AAD1A-4EAD-4E2B-B463-2B61EBEAFE8F}" dt="2023-01-30T15:47:30.190" v="3108" actId="478"/>
          <ac:picMkLst>
            <pc:docMk/>
            <pc:sldMk cId="1760174628" sldId="256"/>
            <ac:picMk id="3" creationId="{8E0B6E82-A3BC-5A61-E5D1-8AA269B59D29}"/>
          </ac:picMkLst>
        </pc:picChg>
        <pc:picChg chg="add del mod">
          <ac:chgData name="caio gasparine" userId="d64b9547b6890537" providerId="LiveId" clId="{346AAD1A-4EAD-4E2B-B463-2B61EBEAFE8F}" dt="2023-02-22T03:33:18.474" v="5936" actId="21"/>
          <ac:picMkLst>
            <pc:docMk/>
            <pc:sldMk cId="1760174628" sldId="256"/>
            <ac:picMk id="5" creationId="{6C2BBE89-2574-7D64-894B-275A0BF7D4AC}"/>
          </ac:picMkLst>
        </pc:picChg>
      </pc:sldChg>
      <pc:sldChg chg="del">
        <pc:chgData name="caio gasparine" userId="d64b9547b6890537" providerId="LiveId" clId="{346AAD1A-4EAD-4E2B-B463-2B61EBEAFE8F}" dt="2023-01-24T18:42:31.273" v="678" actId="47"/>
        <pc:sldMkLst>
          <pc:docMk/>
          <pc:sldMk cId="736567859" sldId="257"/>
        </pc:sldMkLst>
      </pc:sldChg>
      <pc:sldChg chg="addSp modSp add del mod ord setBg">
        <pc:chgData name="caio gasparine" userId="d64b9547b6890537" providerId="LiveId" clId="{346AAD1A-4EAD-4E2B-B463-2B61EBEAFE8F}" dt="2023-02-22T14:34:48.044" v="8146" actId="47"/>
        <pc:sldMkLst>
          <pc:docMk/>
          <pc:sldMk cId="2385456891" sldId="258"/>
        </pc:sldMkLst>
        <pc:spChg chg="add mod">
          <ac:chgData name="caio gasparine" userId="d64b9547b6890537" providerId="LiveId" clId="{346AAD1A-4EAD-4E2B-B463-2B61EBEAFE8F}" dt="2023-02-22T14:34:41.646" v="8143"/>
          <ac:spMkLst>
            <pc:docMk/>
            <pc:sldMk cId="2385456891" sldId="258"/>
            <ac:spMk id="2" creationId="{0D7D04B0-5085-3465-7586-9AAF37FB3D7F}"/>
          </ac:spMkLst>
        </pc:spChg>
        <pc:spChg chg="mod">
          <ac:chgData name="caio gasparine" userId="d64b9547b6890537" providerId="LiveId" clId="{346AAD1A-4EAD-4E2B-B463-2B61EBEAFE8F}" dt="2023-02-21T18:39:27.862" v="4741" actId="207"/>
          <ac:spMkLst>
            <pc:docMk/>
            <pc:sldMk cId="2385456891" sldId="258"/>
            <ac:spMk id="4" creationId="{4C90A9F0-D277-818B-D4E1-24FA71730123}"/>
          </ac:spMkLst>
        </pc:spChg>
        <pc:spChg chg="mod">
          <ac:chgData name="caio gasparine" userId="d64b9547b6890537" providerId="LiveId" clId="{346AAD1A-4EAD-4E2B-B463-2B61EBEAFE8F}" dt="2023-02-21T18:39:23.020" v="4740" actId="207"/>
          <ac:spMkLst>
            <pc:docMk/>
            <pc:sldMk cId="2385456891" sldId="258"/>
            <ac:spMk id="5" creationId="{8DD0735B-F51D-CEA2-39CF-FD79C31842DE}"/>
          </ac:spMkLst>
        </pc:spChg>
        <pc:spChg chg="add">
          <ac:chgData name="caio gasparine" userId="d64b9547b6890537" providerId="LiveId" clId="{346AAD1A-4EAD-4E2B-B463-2B61EBEAFE8F}" dt="2023-01-24T21:22:20.386" v="2468" actId="26606"/>
          <ac:spMkLst>
            <pc:docMk/>
            <pc:sldMk cId="2385456891" sldId="258"/>
            <ac:spMk id="11" creationId="{2C61293E-6EBE-43EF-A52C-9BEBFD7679D4}"/>
          </ac:spMkLst>
        </pc:spChg>
        <pc:spChg chg="add">
          <ac:chgData name="caio gasparine" userId="d64b9547b6890537" providerId="LiveId" clId="{346AAD1A-4EAD-4E2B-B463-2B61EBEAFE8F}" dt="2023-01-24T21:22:20.386" v="2468" actId="26606"/>
          <ac:spMkLst>
            <pc:docMk/>
            <pc:sldMk cId="2385456891" sldId="258"/>
            <ac:spMk id="13" creationId="{21540236-BFD5-4A9D-8840-4703E7F76825}"/>
          </ac:spMkLst>
        </pc:spChg>
        <pc:picChg chg="add">
          <ac:chgData name="caio gasparine" userId="d64b9547b6890537" providerId="LiveId" clId="{346AAD1A-4EAD-4E2B-B463-2B61EBEAFE8F}" dt="2023-01-24T21:22:20.386" v="2468" actId="26606"/>
          <ac:picMkLst>
            <pc:docMk/>
            <pc:sldMk cId="2385456891" sldId="258"/>
            <ac:picMk id="7" creationId="{176A6D70-54C6-6A87-AF6E-803E4DF17592}"/>
          </ac:picMkLst>
        </pc:picChg>
      </pc:sldChg>
      <pc:sldChg chg="addSp delSp modSp add del mod ord setBg">
        <pc:chgData name="caio gasparine" userId="d64b9547b6890537" providerId="LiveId" clId="{346AAD1A-4EAD-4E2B-B463-2B61EBEAFE8F}" dt="2023-02-22T14:34:30.994" v="8142" actId="47"/>
        <pc:sldMkLst>
          <pc:docMk/>
          <pc:sldMk cId="2154375325" sldId="259"/>
        </pc:sldMkLst>
        <pc:spChg chg="mod">
          <ac:chgData name="caio gasparine" userId="d64b9547b6890537" providerId="LiveId" clId="{346AAD1A-4EAD-4E2B-B463-2B61EBEAFE8F}" dt="2023-02-21T18:39:33.665" v="4742" actId="207"/>
          <ac:spMkLst>
            <pc:docMk/>
            <pc:sldMk cId="2154375325" sldId="259"/>
            <ac:spMk id="4" creationId="{4C90A9F0-D277-818B-D4E1-24FA71730123}"/>
          </ac:spMkLst>
        </pc:spChg>
        <pc:spChg chg="mod">
          <ac:chgData name="caio gasparine" userId="d64b9547b6890537" providerId="LiveId" clId="{346AAD1A-4EAD-4E2B-B463-2B61EBEAFE8F}" dt="2023-02-21T18:39:36.185" v="4743" actId="207"/>
          <ac:spMkLst>
            <pc:docMk/>
            <pc:sldMk cId="2154375325" sldId="259"/>
            <ac:spMk id="5" creationId="{8DD0735B-F51D-CEA2-39CF-FD79C31842DE}"/>
          </ac:spMkLst>
        </pc:spChg>
        <pc:spChg chg="add del">
          <ac:chgData name="caio gasparine" userId="d64b9547b6890537" providerId="LiveId" clId="{346AAD1A-4EAD-4E2B-B463-2B61EBEAFE8F}" dt="2023-01-24T21:21:14.282" v="2457" actId="26606"/>
          <ac:spMkLst>
            <pc:docMk/>
            <pc:sldMk cId="2154375325" sldId="259"/>
            <ac:spMk id="11" creationId="{2C61293E-6EBE-43EF-A52C-9BEBFD7679D4}"/>
          </ac:spMkLst>
        </pc:spChg>
        <pc:spChg chg="add del">
          <ac:chgData name="caio gasparine" userId="d64b9547b6890537" providerId="LiveId" clId="{346AAD1A-4EAD-4E2B-B463-2B61EBEAFE8F}" dt="2023-01-24T21:21:14.282" v="2457" actId="26606"/>
          <ac:spMkLst>
            <pc:docMk/>
            <pc:sldMk cId="2154375325" sldId="259"/>
            <ac:spMk id="13" creationId="{21540236-BFD5-4A9D-8840-4703E7F76825}"/>
          </ac:spMkLst>
        </pc:spChg>
        <pc:spChg chg="add del">
          <ac:chgData name="caio gasparine" userId="d64b9547b6890537" providerId="LiveId" clId="{346AAD1A-4EAD-4E2B-B463-2B61EBEAFE8F}" dt="2023-01-24T21:21:20.191" v="2459" actId="26606"/>
          <ac:spMkLst>
            <pc:docMk/>
            <pc:sldMk cId="2154375325" sldId="259"/>
            <ac:spMk id="15" creationId="{79BB35BC-D5C2-4C8B-A22A-A71E6191913B}"/>
          </ac:spMkLst>
        </pc:spChg>
        <pc:spChg chg="add del">
          <ac:chgData name="caio gasparine" userId="d64b9547b6890537" providerId="LiveId" clId="{346AAD1A-4EAD-4E2B-B463-2B61EBEAFE8F}" dt="2023-02-21T18:09:01.838" v="4380" actId="26606"/>
          <ac:spMkLst>
            <pc:docMk/>
            <pc:sldMk cId="2154375325" sldId="259"/>
            <ac:spMk id="18" creationId="{2C61293E-6EBE-43EF-A52C-9BEBFD7679D4}"/>
          </ac:spMkLst>
        </pc:spChg>
        <pc:spChg chg="add del">
          <ac:chgData name="caio gasparine" userId="d64b9547b6890537" providerId="LiveId" clId="{346AAD1A-4EAD-4E2B-B463-2B61EBEAFE8F}" dt="2023-02-21T18:09:01.838" v="4380" actId="26606"/>
          <ac:spMkLst>
            <pc:docMk/>
            <pc:sldMk cId="2154375325" sldId="259"/>
            <ac:spMk id="20" creationId="{21540236-BFD5-4A9D-8840-4703E7F76825}"/>
          </ac:spMkLst>
        </pc:spChg>
        <pc:spChg chg="add del">
          <ac:chgData name="caio gasparine" userId="d64b9547b6890537" providerId="LiveId" clId="{346AAD1A-4EAD-4E2B-B463-2B61EBEAFE8F}" dt="2023-02-21T18:08:56.722" v="4376" actId="26606"/>
          <ac:spMkLst>
            <pc:docMk/>
            <pc:sldMk cId="2154375325" sldId="259"/>
            <ac:spMk id="25" creationId="{F13C74B1-5B17-4795-BED0-7140497B445A}"/>
          </ac:spMkLst>
        </pc:spChg>
        <pc:spChg chg="add del">
          <ac:chgData name="caio gasparine" userId="d64b9547b6890537" providerId="LiveId" clId="{346AAD1A-4EAD-4E2B-B463-2B61EBEAFE8F}" dt="2023-02-21T18:08:56.722" v="4376" actId="26606"/>
          <ac:spMkLst>
            <pc:docMk/>
            <pc:sldMk cId="2154375325" sldId="259"/>
            <ac:spMk id="27" creationId="{D4974D33-8DC5-464E-8C6D-BE58F0669C17}"/>
          </ac:spMkLst>
        </pc:spChg>
        <pc:spChg chg="add del">
          <ac:chgData name="caio gasparine" userId="d64b9547b6890537" providerId="LiveId" clId="{346AAD1A-4EAD-4E2B-B463-2B61EBEAFE8F}" dt="2023-02-21T18:08:59.691" v="4378" actId="26606"/>
          <ac:spMkLst>
            <pc:docMk/>
            <pc:sldMk cId="2154375325" sldId="259"/>
            <ac:spMk id="29" creationId="{02E612C7-B066-4023-9D0A-7C54D1E33070}"/>
          </ac:spMkLst>
        </pc:spChg>
        <pc:spChg chg="add del">
          <ac:chgData name="caio gasparine" userId="d64b9547b6890537" providerId="LiveId" clId="{346AAD1A-4EAD-4E2B-B463-2B61EBEAFE8F}" dt="2023-02-21T18:08:59.691" v="4378" actId="26606"/>
          <ac:spMkLst>
            <pc:docMk/>
            <pc:sldMk cId="2154375325" sldId="259"/>
            <ac:spMk id="30" creationId="{CE87234F-8712-49A7-8442-B24A2E80BE5D}"/>
          </ac:spMkLst>
        </pc:spChg>
        <pc:spChg chg="add del">
          <ac:chgData name="caio gasparine" userId="d64b9547b6890537" providerId="LiveId" clId="{346AAD1A-4EAD-4E2B-B463-2B61EBEAFE8F}" dt="2023-02-21T18:09:01.838" v="4380" actId="26606"/>
          <ac:spMkLst>
            <pc:docMk/>
            <pc:sldMk cId="2154375325" sldId="259"/>
            <ac:spMk id="32" creationId="{D009D6D5-DAC2-4A8B-A17A-E206B9012D09}"/>
          </ac:spMkLst>
        </pc:spChg>
        <pc:picChg chg="add del">
          <ac:chgData name="caio gasparine" userId="d64b9547b6890537" providerId="LiveId" clId="{346AAD1A-4EAD-4E2B-B463-2B61EBEAFE8F}" dt="2023-01-24T21:21:14.282" v="2457" actId="26606"/>
          <ac:picMkLst>
            <pc:docMk/>
            <pc:sldMk cId="2154375325" sldId="259"/>
            <ac:picMk id="7" creationId="{FF384DEA-0FF4-50F4-45DD-6BF3E3726BFE}"/>
          </ac:picMkLst>
        </pc:picChg>
        <pc:picChg chg="add del">
          <ac:chgData name="caio gasparine" userId="d64b9547b6890537" providerId="LiveId" clId="{346AAD1A-4EAD-4E2B-B463-2B61EBEAFE8F}" dt="2023-01-24T21:21:20.191" v="2459" actId="26606"/>
          <ac:picMkLst>
            <pc:docMk/>
            <pc:sldMk cId="2154375325" sldId="259"/>
            <ac:picMk id="16" creationId="{86F6C80B-62C6-E1AF-17E0-FBA3D444AB45}"/>
          </ac:picMkLst>
        </pc:picChg>
        <pc:picChg chg="add mod ord">
          <ac:chgData name="caio gasparine" userId="d64b9547b6890537" providerId="LiveId" clId="{346AAD1A-4EAD-4E2B-B463-2B61EBEAFE8F}" dt="2023-02-21T18:09:01.838" v="4380" actId="26606"/>
          <ac:picMkLst>
            <pc:docMk/>
            <pc:sldMk cId="2154375325" sldId="259"/>
            <ac:picMk id="19" creationId="{FF384DEA-0FF4-50F4-45DD-6BF3E3726BFE}"/>
          </ac:picMkLst>
        </pc:picChg>
      </pc:sldChg>
      <pc:sldChg chg="addSp delSp modSp add del mod">
        <pc:chgData name="caio gasparine" userId="d64b9547b6890537" providerId="LiveId" clId="{346AAD1A-4EAD-4E2B-B463-2B61EBEAFE8F}" dt="2023-02-21T17:50:50.500" v="4066" actId="2696"/>
        <pc:sldMkLst>
          <pc:docMk/>
          <pc:sldMk cId="403440895" sldId="260"/>
        </pc:sldMkLst>
        <pc:spChg chg="add mod">
          <ac:chgData name="caio gasparine" userId="d64b9547b6890537" providerId="LiveId" clId="{346AAD1A-4EAD-4E2B-B463-2B61EBEAFE8F}" dt="2023-01-24T19:51:31.610" v="1671" actId="20577"/>
          <ac:spMkLst>
            <pc:docMk/>
            <pc:sldMk cId="403440895" sldId="260"/>
            <ac:spMk id="2" creationId="{57354743-4F1F-CA6C-38FF-BD32B1DBA3C9}"/>
          </ac:spMkLst>
        </pc:spChg>
        <pc:spChg chg="add del mod">
          <ac:chgData name="caio gasparine" userId="d64b9547b6890537" providerId="LiveId" clId="{346AAD1A-4EAD-4E2B-B463-2B61EBEAFE8F}" dt="2023-01-24T19:30:28.542" v="1249" actId="478"/>
          <ac:spMkLst>
            <pc:docMk/>
            <pc:sldMk cId="403440895" sldId="260"/>
            <ac:spMk id="3" creationId="{B5791A57-9B44-C700-2126-E534A9EE7DDA}"/>
          </ac:spMkLst>
        </pc:spChg>
        <pc:spChg chg="mod">
          <ac:chgData name="caio gasparine" userId="d64b9547b6890537" providerId="LiveId" clId="{346AAD1A-4EAD-4E2B-B463-2B61EBEAFE8F}" dt="2023-02-21T17:50:22.877" v="4065" actId="20577"/>
          <ac:spMkLst>
            <pc:docMk/>
            <pc:sldMk cId="403440895" sldId="260"/>
            <ac:spMk id="4" creationId="{4C90A9F0-D277-818B-D4E1-24FA71730123}"/>
          </ac:spMkLst>
        </pc:spChg>
        <pc:spChg chg="del">
          <ac:chgData name="caio gasparine" userId="d64b9547b6890537" providerId="LiveId" clId="{346AAD1A-4EAD-4E2B-B463-2B61EBEAFE8F}" dt="2023-01-24T18:42:46.363" v="698" actId="478"/>
          <ac:spMkLst>
            <pc:docMk/>
            <pc:sldMk cId="403440895" sldId="260"/>
            <ac:spMk id="5" creationId="{8DD0735B-F51D-CEA2-39CF-FD79C31842DE}"/>
          </ac:spMkLst>
        </pc:spChg>
        <pc:spChg chg="add del mod">
          <ac:chgData name="caio gasparine" userId="d64b9547b6890537" providerId="LiveId" clId="{346AAD1A-4EAD-4E2B-B463-2B61EBEAFE8F}" dt="2023-01-24T19:30:29.013" v="1250" actId="478"/>
          <ac:spMkLst>
            <pc:docMk/>
            <pc:sldMk cId="403440895" sldId="260"/>
            <ac:spMk id="5" creationId="{FC610371-4B3F-1172-5896-509083B6B0BC}"/>
          </ac:spMkLst>
        </pc:spChg>
        <pc:spChg chg="add del mod">
          <ac:chgData name="caio gasparine" userId="d64b9547b6890537" providerId="LiveId" clId="{346AAD1A-4EAD-4E2B-B463-2B61EBEAFE8F}" dt="2023-01-24T19:30:29.478" v="1251" actId="478"/>
          <ac:spMkLst>
            <pc:docMk/>
            <pc:sldMk cId="403440895" sldId="260"/>
            <ac:spMk id="6" creationId="{D19BAB99-FB44-179E-D3CF-8CAFE5E135F8}"/>
          </ac:spMkLst>
        </pc:spChg>
        <pc:spChg chg="add del mod">
          <ac:chgData name="caio gasparine" userId="d64b9547b6890537" providerId="LiveId" clId="{346AAD1A-4EAD-4E2B-B463-2B61EBEAFE8F}" dt="2023-01-24T19:30:29.854" v="1252" actId="478"/>
          <ac:spMkLst>
            <pc:docMk/>
            <pc:sldMk cId="403440895" sldId="260"/>
            <ac:spMk id="7" creationId="{2D735025-7C9A-C680-960A-8AC39618CDCA}"/>
          </ac:spMkLst>
        </pc:spChg>
        <pc:spChg chg="add del mod">
          <ac:chgData name="caio gasparine" userId="d64b9547b6890537" providerId="LiveId" clId="{346AAD1A-4EAD-4E2B-B463-2B61EBEAFE8F}" dt="2023-01-24T19:30:46.506" v="1263" actId="478"/>
          <ac:spMkLst>
            <pc:docMk/>
            <pc:sldMk cId="403440895" sldId="260"/>
            <ac:spMk id="8" creationId="{C848FBFE-B6AA-935E-3D0F-A1F8DEF6C0E0}"/>
          </ac:spMkLst>
        </pc:spChg>
        <pc:spChg chg="add del mod">
          <ac:chgData name="caio gasparine" userId="d64b9547b6890537" providerId="LiveId" clId="{346AAD1A-4EAD-4E2B-B463-2B61EBEAFE8F}" dt="2023-01-24T19:30:46.953" v="1264" actId="478"/>
          <ac:spMkLst>
            <pc:docMk/>
            <pc:sldMk cId="403440895" sldId="260"/>
            <ac:spMk id="9" creationId="{654F7F34-78C9-9048-3949-A2CF7C59E781}"/>
          </ac:spMkLst>
        </pc:spChg>
        <pc:spChg chg="add del mod">
          <ac:chgData name="caio gasparine" userId="d64b9547b6890537" providerId="LiveId" clId="{346AAD1A-4EAD-4E2B-B463-2B61EBEAFE8F}" dt="2023-01-24T19:30:47.409" v="1265" actId="478"/>
          <ac:spMkLst>
            <pc:docMk/>
            <pc:sldMk cId="403440895" sldId="260"/>
            <ac:spMk id="10" creationId="{6FC059C7-311C-9F0C-0129-E07BE2C21207}"/>
          </ac:spMkLst>
        </pc:spChg>
        <pc:spChg chg="add del mod">
          <ac:chgData name="caio gasparine" userId="d64b9547b6890537" providerId="LiveId" clId="{346AAD1A-4EAD-4E2B-B463-2B61EBEAFE8F}" dt="2023-01-24T19:30:49.650" v="1267" actId="478"/>
          <ac:spMkLst>
            <pc:docMk/>
            <pc:sldMk cId="403440895" sldId="260"/>
            <ac:spMk id="11" creationId="{C1438510-31F9-96C8-3EFE-A46D7DF4DD03}"/>
          </ac:spMkLst>
        </pc:spChg>
        <pc:spChg chg="add del mod">
          <ac:chgData name="caio gasparine" userId="d64b9547b6890537" providerId="LiveId" clId="{346AAD1A-4EAD-4E2B-B463-2B61EBEAFE8F}" dt="2023-01-24T19:31:07.043" v="1277" actId="478"/>
          <ac:spMkLst>
            <pc:docMk/>
            <pc:sldMk cId="403440895" sldId="260"/>
            <ac:spMk id="12" creationId="{44E6F5BB-F251-B8D1-5D54-B2B86B891E7D}"/>
          </ac:spMkLst>
        </pc:spChg>
        <pc:spChg chg="add del mod">
          <ac:chgData name="caio gasparine" userId="d64b9547b6890537" providerId="LiveId" clId="{346AAD1A-4EAD-4E2B-B463-2B61EBEAFE8F}" dt="2023-01-24T19:31:07.585" v="1278" actId="478"/>
          <ac:spMkLst>
            <pc:docMk/>
            <pc:sldMk cId="403440895" sldId="260"/>
            <ac:spMk id="13" creationId="{D2B020D4-7ECE-FC91-060A-EE287B418E1A}"/>
          </ac:spMkLst>
        </pc:spChg>
        <pc:spChg chg="add del mod">
          <ac:chgData name="caio gasparine" userId="d64b9547b6890537" providerId="LiveId" clId="{346AAD1A-4EAD-4E2B-B463-2B61EBEAFE8F}" dt="2023-01-24T19:31:08.050" v="1279" actId="478"/>
          <ac:spMkLst>
            <pc:docMk/>
            <pc:sldMk cId="403440895" sldId="260"/>
            <ac:spMk id="14" creationId="{0223E236-BAFB-AB50-77F8-EF29BE59A11E}"/>
          </ac:spMkLst>
        </pc:spChg>
        <pc:spChg chg="add del mod">
          <ac:chgData name="caio gasparine" userId="d64b9547b6890537" providerId="LiveId" clId="{346AAD1A-4EAD-4E2B-B463-2B61EBEAFE8F}" dt="2023-01-24T19:31:08.761" v="1280" actId="478"/>
          <ac:spMkLst>
            <pc:docMk/>
            <pc:sldMk cId="403440895" sldId="260"/>
            <ac:spMk id="15" creationId="{006A6A61-51FC-C62B-E4C1-763127F85ECE}"/>
          </ac:spMkLst>
        </pc:spChg>
        <pc:spChg chg="add del mod">
          <ac:chgData name="caio gasparine" userId="d64b9547b6890537" providerId="LiveId" clId="{346AAD1A-4EAD-4E2B-B463-2B61EBEAFE8F}" dt="2023-01-24T19:31:33.135" v="1292" actId="478"/>
          <ac:spMkLst>
            <pc:docMk/>
            <pc:sldMk cId="403440895" sldId="260"/>
            <ac:spMk id="16" creationId="{3592ADFC-D108-1B41-1C30-8D1EB6E733FD}"/>
          </ac:spMkLst>
        </pc:spChg>
        <pc:spChg chg="add del mod">
          <ac:chgData name="caio gasparine" userId="d64b9547b6890537" providerId="LiveId" clId="{346AAD1A-4EAD-4E2B-B463-2B61EBEAFE8F}" dt="2023-01-24T19:31:33.816" v="1293" actId="478"/>
          <ac:spMkLst>
            <pc:docMk/>
            <pc:sldMk cId="403440895" sldId="260"/>
            <ac:spMk id="17" creationId="{95DD264F-7091-8570-3196-0BD1D2836584}"/>
          </ac:spMkLst>
        </pc:spChg>
        <pc:spChg chg="add del mod">
          <ac:chgData name="caio gasparine" userId="d64b9547b6890537" providerId="LiveId" clId="{346AAD1A-4EAD-4E2B-B463-2B61EBEAFE8F}" dt="2023-01-24T19:31:34.210" v="1294" actId="478"/>
          <ac:spMkLst>
            <pc:docMk/>
            <pc:sldMk cId="403440895" sldId="260"/>
            <ac:spMk id="18" creationId="{F9972AF0-A407-2B24-3E7A-94DC6ED5B7AE}"/>
          </ac:spMkLst>
        </pc:spChg>
        <pc:spChg chg="add del mod">
          <ac:chgData name="caio gasparine" userId="d64b9547b6890537" providerId="LiveId" clId="{346AAD1A-4EAD-4E2B-B463-2B61EBEAFE8F}" dt="2023-01-24T19:31:34.609" v="1295" actId="478"/>
          <ac:spMkLst>
            <pc:docMk/>
            <pc:sldMk cId="403440895" sldId="260"/>
            <ac:spMk id="19" creationId="{49ABFE52-01BA-A49F-B80A-0EB6F3E8AB8A}"/>
          </ac:spMkLst>
        </pc:spChg>
        <pc:spChg chg="add mod">
          <ac:chgData name="caio gasparine" userId="d64b9547b6890537" providerId="LiveId" clId="{346AAD1A-4EAD-4E2B-B463-2B61EBEAFE8F}" dt="2023-01-24T19:51:36.425" v="1676" actId="20577"/>
          <ac:spMkLst>
            <pc:docMk/>
            <pc:sldMk cId="403440895" sldId="260"/>
            <ac:spMk id="20" creationId="{63E1DBEF-DFAD-F113-9096-8C8B765FC423}"/>
          </ac:spMkLst>
        </pc:spChg>
        <pc:spChg chg="add mod">
          <ac:chgData name="caio gasparine" userId="d64b9547b6890537" providerId="LiveId" clId="{346AAD1A-4EAD-4E2B-B463-2B61EBEAFE8F}" dt="2023-01-24T19:51:39.218" v="1680" actId="20577"/>
          <ac:spMkLst>
            <pc:docMk/>
            <pc:sldMk cId="403440895" sldId="260"/>
            <ac:spMk id="21" creationId="{B9D24DAF-BB86-8132-C4A0-CB87F8C65AC0}"/>
          </ac:spMkLst>
        </pc:spChg>
        <pc:spChg chg="add mod">
          <ac:chgData name="caio gasparine" userId="d64b9547b6890537" providerId="LiveId" clId="{346AAD1A-4EAD-4E2B-B463-2B61EBEAFE8F}" dt="2023-01-24T19:51:43.313" v="1686" actId="20577"/>
          <ac:spMkLst>
            <pc:docMk/>
            <pc:sldMk cId="403440895" sldId="260"/>
            <ac:spMk id="22" creationId="{3EE5B420-AC70-2908-58AE-66C11ECE3DD6}"/>
          </ac:spMkLst>
        </pc:spChg>
        <pc:spChg chg="add mod">
          <ac:chgData name="caio gasparine" userId="d64b9547b6890537" providerId="LiveId" clId="{346AAD1A-4EAD-4E2B-B463-2B61EBEAFE8F}" dt="2023-01-24T19:51:45.841" v="1688" actId="20577"/>
          <ac:spMkLst>
            <pc:docMk/>
            <pc:sldMk cId="403440895" sldId="260"/>
            <ac:spMk id="23" creationId="{9E299129-AFDE-99F6-1A1F-09EBB7387FCA}"/>
          </ac:spMkLst>
        </pc:spChg>
        <pc:spChg chg="add del">
          <ac:chgData name="caio gasparine" userId="d64b9547b6890537" providerId="LiveId" clId="{346AAD1A-4EAD-4E2B-B463-2B61EBEAFE8F}" dt="2023-01-24T19:37:09.128" v="1389"/>
          <ac:spMkLst>
            <pc:docMk/>
            <pc:sldMk cId="403440895" sldId="260"/>
            <ac:spMk id="24" creationId="{F6CD2A05-0AC6-61B2-8BFC-3BD775A6187D}"/>
          </ac:spMkLst>
        </pc:spChg>
        <pc:spChg chg="add mod">
          <ac:chgData name="caio gasparine" userId="d64b9547b6890537" providerId="LiveId" clId="{346AAD1A-4EAD-4E2B-B463-2B61EBEAFE8F}" dt="2023-01-24T19:48:43.831" v="1609" actId="20577"/>
          <ac:spMkLst>
            <pc:docMk/>
            <pc:sldMk cId="403440895" sldId="260"/>
            <ac:spMk id="41" creationId="{B815433B-6E9C-AF25-8DB1-71798133EFC3}"/>
          </ac:spMkLst>
        </pc:spChg>
        <pc:spChg chg="add mod">
          <ac:chgData name="caio gasparine" userId="d64b9547b6890537" providerId="LiveId" clId="{346AAD1A-4EAD-4E2B-B463-2B61EBEAFE8F}" dt="2023-01-24T19:47:44.436" v="1583" actId="404"/>
          <ac:spMkLst>
            <pc:docMk/>
            <pc:sldMk cId="403440895" sldId="260"/>
            <ac:spMk id="42" creationId="{6E0F8832-EAE9-6303-A50C-9F60178FA9D1}"/>
          </ac:spMkLst>
        </pc:spChg>
        <pc:spChg chg="add mod">
          <ac:chgData name="caio gasparine" userId="d64b9547b6890537" providerId="LiveId" clId="{346AAD1A-4EAD-4E2B-B463-2B61EBEAFE8F}" dt="2023-01-24T19:47:26.876" v="1578" actId="404"/>
          <ac:spMkLst>
            <pc:docMk/>
            <pc:sldMk cId="403440895" sldId="260"/>
            <ac:spMk id="43" creationId="{11BB8DAF-5CA2-9D91-8307-A10012138BF9}"/>
          </ac:spMkLst>
        </pc:spChg>
        <pc:spChg chg="add mod">
          <ac:chgData name="caio gasparine" userId="d64b9547b6890537" providerId="LiveId" clId="{346AAD1A-4EAD-4E2B-B463-2B61EBEAFE8F}" dt="2023-01-24T19:47:34.284" v="1579" actId="403"/>
          <ac:spMkLst>
            <pc:docMk/>
            <pc:sldMk cId="403440895" sldId="260"/>
            <ac:spMk id="44" creationId="{0EBFFD4E-CDEB-FC36-B5A8-9D992211D376}"/>
          </ac:spMkLst>
        </pc:spChg>
        <pc:spChg chg="add mod">
          <ac:chgData name="caio gasparine" userId="d64b9547b6890537" providerId="LiveId" clId="{346AAD1A-4EAD-4E2B-B463-2B61EBEAFE8F}" dt="2023-01-24T19:49:02.017" v="1610" actId="14100"/>
          <ac:spMkLst>
            <pc:docMk/>
            <pc:sldMk cId="403440895" sldId="260"/>
            <ac:spMk id="45" creationId="{68464F6D-AC1C-CF92-5FB5-BAD101F9DF9E}"/>
          </ac:spMkLst>
        </pc:spChg>
        <pc:spChg chg="add mod">
          <ac:chgData name="caio gasparine" userId="d64b9547b6890537" providerId="LiveId" clId="{346AAD1A-4EAD-4E2B-B463-2B61EBEAFE8F}" dt="2023-01-24T19:48:36.182" v="1607" actId="1076"/>
          <ac:spMkLst>
            <pc:docMk/>
            <pc:sldMk cId="403440895" sldId="260"/>
            <ac:spMk id="46" creationId="{CF15FCCF-11DB-E1E7-A9EA-7669DB907A47}"/>
          </ac:spMkLst>
        </pc:spChg>
        <pc:picChg chg="add mod">
          <ac:chgData name="caio gasparine" userId="d64b9547b6890537" providerId="LiveId" clId="{346AAD1A-4EAD-4E2B-B463-2B61EBEAFE8F}" dt="2023-01-24T19:37:19.698" v="1395" actId="1076"/>
          <ac:picMkLst>
            <pc:docMk/>
            <pc:sldMk cId="403440895" sldId="260"/>
            <ac:picMk id="25" creationId="{A50DCDED-6C40-F11F-3B4D-344EA05B77BF}"/>
          </ac:picMkLst>
        </pc:picChg>
        <pc:picChg chg="add mod">
          <ac:chgData name="caio gasparine" userId="d64b9547b6890537" providerId="LiveId" clId="{346AAD1A-4EAD-4E2B-B463-2B61EBEAFE8F}" dt="2023-01-24T19:33:50.094" v="1374" actId="1076"/>
          <ac:picMkLst>
            <pc:docMk/>
            <pc:sldMk cId="403440895" sldId="260"/>
            <ac:picMk id="1026" creationId="{E1EAD8E9-B11B-E305-AB38-E74727BD00F6}"/>
          </ac:picMkLst>
        </pc:picChg>
        <pc:picChg chg="add mod">
          <ac:chgData name="caio gasparine" userId="d64b9547b6890537" providerId="LiveId" clId="{346AAD1A-4EAD-4E2B-B463-2B61EBEAFE8F}" dt="2023-01-24T19:48:21.391" v="1604" actId="1076"/>
          <ac:picMkLst>
            <pc:docMk/>
            <pc:sldMk cId="403440895" sldId="260"/>
            <ac:picMk id="1028" creationId="{ED911122-DAA4-35FE-49AC-1BB5E7381E6C}"/>
          </ac:picMkLst>
        </pc:picChg>
        <pc:picChg chg="add mod">
          <ac:chgData name="caio gasparine" userId="d64b9547b6890537" providerId="LiveId" clId="{346AAD1A-4EAD-4E2B-B463-2B61EBEAFE8F}" dt="2023-01-24T19:45:37.433" v="1470" actId="1076"/>
          <ac:picMkLst>
            <pc:docMk/>
            <pc:sldMk cId="403440895" sldId="260"/>
            <ac:picMk id="1030" creationId="{2D76905F-9B3F-702D-D2B7-5A083E4C2DED}"/>
          </ac:picMkLst>
        </pc:picChg>
        <pc:picChg chg="add del">
          <ac:chgData name="caio gasparine" userId="d64b9547b6890537" providerId="LiveId" clId="{346AAD1A-4EAD-4E2B-B463-2B61EBEAFE8F}" dt="2023-01-24T19:36:31.793" v="1387" actId="478"/>
          <ac:picMkLst>
            <pc:docMk/>
            <pc:sldMk cId="403440895" sldId="260"/>
            <ac:picMk id="1032" creationId="{3551E136-49F2-0292-6F9F-BA34FE66BB27}"/>
          </ac:picMkLst>
        </pc:picChg>
        <pc:picChg chg="add mod">
          <ac:chgData name="caio gasparine" userId="d64b9547b6890537" providerId="LiveId" clId="{346AAD1A-4EAD-4E2B-B463-2B61EBEAFE8F}" dt="2023-01-24T19:39:31.349" v="1401" actId="1076"/>
          <ac:picMkLst>
            <pc:docMk/>
            <pc:sldMk cId="403440895" sldId="260"/>
            <ac:picMk id="1036" creationId="{1920E9D6-34F1-B563-5A38-716B16B9A556}"/>
          </ac:picMkLst>
        </pc:picChg>
        <pc:picChg chg="add mod">
          <ac:chgData name="caio gasparine" userId="d64b9547b6890537" providerId="LiveId" clId="{346AAD1A-4EAD-4E2B-B463-2B61EBEAFE8F}" dt="2023-01-24T19:40:01.376" v="1406" actId="1076"/>
          <ac:picMkLst>
            <pc:docMk/>
            <pc:sldMk cId="403440895" sldId="260"/>
            <ac:picMk id="1038" creationId="{40D718D3-0534-41E5-8EAA-C57E48DBC450}"/>
          </ac:picMkLst>
        </pc:picChg>
        <pc:cxnChg chg="add mod">
          <ac:chgData name="caio gasparine" userId="d64b9547b6890537" providerId="LiveId" clId="{346AAD1A-4EAD-4E2B-B463-2B61EBEAFE8F}" dt="2023-01-24T19:48:31.300" v="1606" actId="14100"/>
          <ac:cxnSpMkLst>
            <pc:docMk/>
            <pc:sldMk cId="403440895" sldId="260"/>
            <ac:cxnSpMk id="27" creationId="{B44F73CD-D230-E9E1-BFF1-21D927D2B9C6}"/>
          </ac:cxnSpMkLst>
        </pc:cxnChg>
        <pc:cxnChg chg="add mod">
          <ac:chgData name="caio gasparine" userId="d64b9547b6890537" providerId="LiveId" clId="{346AAD1A-4EAD-4E2B-B463-2B61EBEAFE8F}" dt="2023-01-24T19:40:51.428" v="1415" actId="1076"/>
          <ac:cxnSpMkLst>
            <pc:docMk/>
            <pc:sldMk cId="403440895" sldId="260"/>
            <ac:cxnSpMk id="30" creationId="{B0A1BF0C-5ED7-4498-A62D-F4CC87775E2B}"/>
          </ac:cxnSpMkLst>
        </pc:cxnChg>
        <pc:cxnChg chg="add mod">
          <ac:chgData name="caio gasparine" userId="d64b9547b6890537" providerId="LiveId" clId="{346AAD1A-4EAD-4E2B-B463-2B61EBEAFE8F}" dt="2023-01-24T19:40:57.872" v="1417" actId="1076"/>
          <ac:cxnSpMkLst>
            <pc:docMk/>
            <pc:sldMk cId="403440895" sldId="260"/>
            <ac:cxnSpMk id="32" creationId="{E35DF7DC-8257-E93F-28DF-ECBFFD5018C3}"/>
          </ac:cxnSpMkLst>
        </pc:cxnChg>
        <pc:cxnChg chg="add mod">
          <ac:chgData name="caio gasparine" userId="d64b9547b6890537" providerId="LiveId" clId="{346AAD1A-4EAD-4E2B-B463-2B61EBEAFE8F}" dt="2023-01-24T19:42:07.045" v="1429" actId="692"/>
          <ac:cxnSpMkLst>
            <pc:docMk/>
            <pc:sldMk cId="403440895" sldId="260"/>
            <ac:cxnSpMk id="33" creationId="{02C8FD04-0AB0-85C8-1019-8FDDDC24192C}"/>
          </ac:cxnSpMkLst>
        </pc:cxnChg>
        <pc:cxnChg chg="add del mod">
          <ac:chgData name="caio gasparine" userId="d64b9547b6890537" providerId="LiveId" clId="{346AAD1A-4EAD-4E2B-B463-2B61EBEAFE8F}" dt="2023-01-24T19:41:45.149" v="1428" actId="478"/>
          <ac:cxnSpMkLst>
            <pc:docMk/>
            <pc:sldMk cId="403440895" sldId="260"/>
            <ac:cxnSpMk id="34" creationId="{B105EA17-0B34-940A-56EE-20BEAF9F4444}"/>
          </ac:cxnSpMkLst>
        </pc:cxnChg>
        <pc:cxnChg chg="add mod">
          <ac:chgData name="caio gasparine" userId="d64b9547b6890537" providerId="LiveId" clId="{346AAD1A-4EAD-4E2B-B463-2B61EBEAFE8F}" dt="2023-01-24T19:41:42.757" v="1427" actId="14100"/>
          <ac:cxnSpMkLst>
            <pc:docMk/>
            <pc:sldMk cId="403440895" sldId="260"/>
            <ac:cxnSpMk id="36" creationId="{DDFA1B9D-FCF5-5B52-6B26-C79D10323B43}"/>
          </ac:cxnSpMkLst>
        </pc:cxnChg>
      </pc:sldChg>
      <pc:sldChg chg="addSp delSp modSp add mod">
        <pc:chgData name="caio gasparine" userId="d64b9547b6890537" providerId="LiveId" clId="{346AAD1A-4EAD-4E2B-B463-2B61EBEAFE8F}" dt="2023-03-16T15:25:47.219" v="10071" actId="14100"/>
        <pc:sldMkLst>
          <pc:docMk/>
          <pc:sldMk cId="1877951045" sldId="260"/>
        </pc:sldMkLst>
        <pc:spChg chg="mod">
          <ac:chgData name="caio gasparine" userId="d64b9547b6890537" providerId="LiveId" clId="{346AAD1A-4EAD-4E2B-B463-2B61EBEAFE8F}" dt="2023-02-22T03:07:19.845" v="5351" actId="14100"/>
          <ac:spMkLst>
            <pc:docMk/>
            <pc:sldMk cId="1877951045" sldId="260"/>
            <ac:spMk id="2" creationId="{57354743-4F1F-CA6C-38FF-BD32B1DBA3C9}"/>
          </ac:spMkLst>
        </pc:spChg>
        <pc:spChg chg="mod">
          <ac:chgData name="caio gasparine" userId="d64b9547b6890537" providerId="LiveId" clId="{346AAD1A-4EAD-4E2B-B463-2B61EBEAFE8F}" dt="2023-02-21T18:00:41.191" v="4272" actId="207"/>
          <ac:spMkLst>
            <pc:docMk/>
            <pc:sldMk cId="1877951045" sldId="260"/>
            <ac:spMk id="4" creationId="{4C90A9F0-D277-818B-D4E1-24FA71730123}"/>
          </ac:spMkLst>
        </pc:spChg>
        <pc:spChg chg="add mod">
          <ac:chgData name="caio gasparine" userId="d64b9547b6890537" providerId="LiveId" clId="{346AAD1A-4EAD-4E2B-B463-2B61EBEAFE8F}" dt="2023-02-22T04:45:47.559" v="7074" actId="14100"/>
          <ac:spMkLst>
            <pc:docMk/>
            <pc:sldMk cId="1877951045" sldId="260"/>
            <ac:spMk id="5" creationId="{CACFCB70-158A-7F6C-D24C-8B0522720E1C}"/>
          </ac:spMkLst>
        </pc:spChg>
        <pc:spChg chg="add mod">
          <ac:chgData name="caio gasparine" userId="d64b9547b6890537" providerId="LiveId" clId="{346AAD1A-4EAD-4E2B-B463-2B61EBEAFE8F}" dt="2023-02-22T14:19:52.944" v="7687" actId="1036"/>
          <ac:spMkLst>
            <pc:docMk/>
            <pc:sldMk cId="1877951045" sldId="260"/>
            <ac:spMk id="8" creationId="{98FD393A-24D7-B0DB-1EE6-84252817939C}"/>
          </ac:spMkLst>
        </pc:spChg>
        <pc:spChg chg="mod">
          <ac:chgData name="caio gasparine" userId="d64b9547b6890537" providerId="LiveId" clId="{346AAD1A-4EAD-4E2B-B463-2B61EBEAFE8F}" dt="2023-02-22T03:04:54.668" v="5338" actId="20577"/>
          <ac:spMkLst>
            <pc:docMk/>
            <pc:sldMk cId="1877951045" sldId="260"/>
            <ac:spMk id="46" creationId="{CF15FCCF-11DB-E1E7-A9EA-7669DB907A47}"/>
          </ac:spMkLst>
        </pc:spChg>
        <pc:picChg chg="add mod">
          <ac:chgData name="caio gasparine" userId="d64b9547b6890537" providerId="LiveId" clId="{346AAD1A-4EAD-4E2B-B463-2B61EBEAFE8F}" dt="2023-02-22T03:08:01.655" v="5354" actId="1076"/>
          <ac:picMkLst>
            <pc:docMk/>
            <pc:sldMk cId="1877951045" sldId="260"/>
            <ac:picMk id="3" creationId="{C90DE65D-F1E9-1898-EEAE-C364A61D1114}"/>
          </ac:picMkLst>
        </pc:picChg>
        <pc:picChg chg="add mod">
          <ac:chgData name="caio gasparine" userId="d64b9547b6890537" providerId="LiveId" clId="{346AAD1A-4EAD-4E2B-B463-2B61EBEAFE8F}" dt="2023-03-16T15:25:47.219" v="10071" actId="14100"/>
          <ac:picMkLst>
            <pc:docMk/>
            <pc:sldMk cId="1877951045" sldId="260"/>
            <ac:picMk id="6" creationId="{21C345CE-FFA7-6ECD-B090-8E88D73EC588}"/>
          </ac:picMkLst>
        </pc:picChg>
        <pc:picChg chg="add mod">
          <ac:chgData name="caio gasparine" userId="d64b9547b6890537" providerId="LiveId" clId="{346AAD1A-4EAD-4E2B-B463-2B61EBEAFE8F}" dt="2023-02-22T03:08:45.512" v="5358" actId="208"/>
          <ac:picMkLst>
            <pc:docMk/>
            <pc:sldMk cId="1877951045" sldId="260"/>
            <ac:picMk id="7" creationId="{87B0F2ED-59ED-F50F-5DA9-259EF95600D2}"/>
          </ac:picMkLst>
        </pc:picChg>
        <pc:picChg chg="del">
          <ac:chgData name="caio gasparine" userId="d64b9547b6890537" providerId="LiveId" clId="{346AAD1A-4EAD-4E2B-B463-2B61EBEAFE8F}" dt="2023-02-22T03:04:48.478" v="5329" actId="478"/>
          <ac:picMkLst>
            <pc:docMk/>
            <pc:sldMk cId="1877951045" sldId="260"/>
            <ac:picMk id="1028" creationId="{ED911122-DAA4-35FE-49AC-1BB5E7381E6C}"/>
          </ac:picMkLst>
        </pc:picChg>
        <pc:cxnChg chg="mod">
          <ac:chgData name="caio gasparine" userId="d64b9547b6890537" providerId="LiveId" clId="{346AAD1A-4EAD-4E2B-B463-2B61EBEAFE8F}" dt="2023-02-22T03:07:42.351" v="5352" actId="14100"/>
          <ac:cxnSpMkLst>
            <pc:docMk/>
            <pc:sldMk cId="1877951045" sldId="260"/>
            <ac:cxnSpMk id="36" creationId="{DDFA1B9D-FCF5-5B52-6B26-C79D10323B43}"/>
          </ac:cxnSpMkLst>
        </pc:cxnChg>
      </pc:sldChg>
      <pc:sldChg chg="addSp delSp modSp add del mod ord">
        <pc:chgData name="caio gasparine" userId="d64b9547b6890537" providerId="LiveId" clId="{346AAD1A-4EAD-4E2B-B463-2B61EBEAFE8F}" dt="2023-02-21T17:50:50.500" v="4066" actId="2696"/>
        <pc:sldMkLst>
          <pc:docMk/>
          <pc:sldMk cId="163224834" sldId="261"/>
        </pc:sldMkLst>
        <pc:spChg chg="add mod">
          <ac:chgData name="caio gasparine" userId="d64b9547b6890537" providerId="LiveId" clId="{346AAD1A-4EAD-4E2B-B463-2B61EBEAFE8F}" dt="2023-02-21T17:25:14.518" v="3515" actId="2711"/>
          <ac:spMkLst>
            <pc:docMk/>
            <pc:sldMk cId="163224834" sldId="261"/>
            <ac:spMk id="2" creationId="{AF443E3B-644C-6141-56C1-6402C634DA08}"/>
          </ac:spMkLst>
        </pc:spChg>
        <pc:spChg chg="add del mod">
          <ac:chgData name="caio gasparine" userId="d64b9547b6890537" providerId="LiveId" clId="{346AAD1A-4EAD-4E2B-B463-2B61EBEAFE8F}" dt="2023-02-21T17:14:03.159" v="3370" actId="478"/>
          <ac:spMkLst>
            <pc:docMk/>
            <pc:sldMk cId="163224834" sldId="261"/>
            <ac:spMk id="3" creationId="{45E05B5B-3433-1BB5-8502-F5DEAFCBDF49}"/>
          </ac:spMkLst>
        </pc:spChg>
        <pc:spChg chg="add del">
          <ac:chgData name="caio gasparine" userId="d64b9547b6890537" providerId="LiveId" clId="{346AAD1A-4EAD-4E2B-B463-2B61EBEAFE8F}" dt="2023-01-24T21:18:32.494" v="2439"/>
          <ac:spMkLst>
            <pc:docMk/>
            <pc:sldMk cId="163224834" sldId="261"/>
            <ac:spMk id="3" creationId="{984E65E3-F174-32CA-6F64-AC4F44C231A6}"/>
          </ac:spMkLst>
        </pc:spChg>
        <pc:spChg chg="add del mod">
          <ac:chgData name="caio gasparine" userId="d64b9547b6890537" providerId="LiveId" clId="{346AAD1A-4EAD-4E2B-B463-2B61EBEAFE8F}" dt="2023-01-24T19:26:52.206" v="1148" actId="478"/>
          <ac:spMkLst>
            <pc:docMk/>
            <pc:sldMk cId="163224834" sldId="261"/>
            <ac:spMk id="3" creationId="{9F629D08-B560-D521-843F-77B63CC14FA6}"/>
          </ac:spMkLst>
        </pc:spChg>
        <pc:spChg chg="mod">
          <ac:chgData name="caio gasparine" userId="d64b9547b6890537" providerId="LiveId" clId="{346AAD1A-4EAD-4E2B-B463-2B61EBEAFE8F}" dt="2023-02-21T17:16:38.662" v="3399" actId="1076"/>
          <ac:spMkLst>
            <pc:docMk/>
            <pc:sldMk cId="163224834" sldId="261"/>
            <ac:spMk id="4" creationId="{4C90A9F0-D277-818B-D4E1-24FA71730123}"/>
          </ac:spMkLst>
        </pc:spChg>
        <pc:spChg chg="add del mod">
          <ac:chgData name="caio gasparine" userId="d64b9547b6890537" providerId="LiveId" clId="{346AAD1A-4EAD-4E2B-B463-2B61EBEAFE8F}" dt="2023-01-24T19:26:52.736" v="1149" actId="478"/>
          <ac:spMkLst>
            <pc:docMk/>
            <pc:sldMk cId="163224834" sldId="261"/>
            <ac:spMk id="5" creationId="{26881313-653D-78BC-2496-9BCAD5366870}"/>
          </ac:spMkLst>
        </pc:spChg>
        <pc:spChg chg="add del mod">
          <ac:chgData name="caio gasparine" userId="d64b9547b6890537" providerId="LiveId" clId="{346AAD1A-4EAD-4E2B-B463-2B61EBEAFE8F}" dt="2023-02-21T17:12:49.159" v="3332" actId="478"/>
          <ac:spMkLst>
            <pc:docMk/>
            <pc:sldMk cId="163224834" sldId="261"/>
            <ac:spMk id="5" creationId="{B048EBF3-A150-D100-F798-D078626C8C64}"/>
          </ac:spMkLst>
        </pc:spChg>
        <pc:spChg chg="add del mod">
          <ac:chgData name="caio gasparine" userId="d64b9547b6890537" providerId="LiveId" clId="{346AAD1A-4EAD-4E2B-B463-2B61EBEAFE8F}" dt="2023-01-24T19:27:05.298" v="1156" actId="478"/>
          <ac:spMkLst>
            <pc:docMk/>
            <pc:sldMk cId="163224834" sldId="261"/>
            <ac:spMk id="6" creationId="{5037BF8D-9D5D-1B2D-E507-D204BBDD2717}"/>
          </ac:spMkLst>
        </pc:spChg>
        <pc:spChg chg="add del mod">
          <ac:chgData name="caio gasparine" userId="d64b9547b6890537" providerId="LiveId" clId="{346AAD1A-4EAD-4E2B-B463-2B61EBEAFE8F}" dt="2023-02-21T17:12:48.774" v="3331" actId="478"/>
          <ac:spMkLst>
            <pc:docMk/>
            <pc:sldMk cId="163224834" sldId="261"/>
            <ac:spMk id="6" creationId="{EED9EE98-C84C-4F66-51BD-7A800B80F625}"/>
          </ac:spMkLst>
        </pc:spChg>
        <pc:spChg chg="add del mod">
          <ac:chgData name="caio gasparine" userId="d64b9547b6890537" providerId="LiveId" clId="{346AAD1A-4EAD-4E2B-B463-2B61EBEAFE8F}" dt="2023-02-21T17:13:02.014" v="3339" actId="478"/>
          <ac:spMkLst>
            <pc:docMk/>
            <pc:sldMk cId="163224834" sldId="261"/>
            <ac:spMk id="7" creationId="{32B12213-29F8-9877-9D17-E30F3B945497}"/>
          </ac:spMkLst>
        </pc:spChg>
        <pc:spChg chg="add del mod">
          <ac:chgData name="caio gasparine" userId="d64b9547b6890537" providerId="LiveId" clId="{346AAD1A-4EAD-4E2B-B463-2B61EBEAFE8F}" dt="2023-01-24T19:27:05.763" v="1157" actId="478"/>
          <ac:spMkLst>
            <pc:docMk/>
            <pc:sldMk cId="163224834" sldId="261"/>
            <ac:spMk id="7" creationId="{3B41EA19-0BAE-5BEA-B4BA-A667487A69B7}"/>
          </ac:spMkLst>
        </pc:spChg>
        <pc:spChg chg="add mod">
          <ac:chgData name="caio gasparine" userId="d64b9547b6890537" providerId="LiveId" clId="{346AAD1A-4EAD-4E2B-B463-2B61EBEAFE8F}" dt="2023-02-21T17:24:53.495" v="3513" actId="255"/>
          <ac:spMkLst>
            <pc:docMk/>
            <pc:sldMk cId="163224834" sldId="261"/>
            <ac:spMk id="8" creationId="{751553CC-F775-FA08-01A1-266D7EDC202A}"/>
          </ac:spMkLst>
        </pc:spChg>
        <pc:spChg chg="add mod">
          <ac:chgData name="caio gasparine" userId="d64b9547b6890537" providerId="LiveId" clId="{346AAD1A-4EAD-4E2B-B463-2B61EBEAFE8F}" dt="2023-02-21T17:29:22.125" v="3582" actId="20577"/>
          <ac:spMkLst>
            <pc:docMk/>
            <pc:sldMk cId="163224834" sldId="261"/>
            <ac:spMk id="9" creationId="{FC930FDA-179C-D67D-E826-093C64125ECD}"/>
          </ac:spMkLst>
        </pc:spChg>
        <pc:spChg chg="add del mod">
          <ac:chgData name="caio gasparine" userId="d64b9547b6890537" providerId="LiveId" clId="{346AAD1A-4EAD-4E2B-B463-2B61EBEAFE8F}" dt="2023-02-21T17:13:11.110" v="3344" actId="478"/>
          <ac:spMkLst>
            <pc:docMk/>
            <pc:sldMk cId="163224834" sldId="261"/>
            <ac:spMk id="10" creationId="{ACEE55EB-CC90-AEC2-B148-90229FA097B4}"/>
          </ac:spMkLst>
        </pc:spChg>
        <pc:spChg chg="add del mod">
          <ac:chgData name="caio gasparine" userId="d64b9547b6890537" providerId="LiveId" clId="{346AAD1A-4EAD-4E2B-B463-2B61EBEAFE8F}" dt="2023-02-21T17:13:11.630" v="3345" actId="478"/>
          <ac:spMkLst>
            <pc:docMk/>
            <pc:sldMk cId="163224834" sldId="261"/>
            <ac:spMk id="11" creationId="{395133F6-2635-8154-E259-97DE853D44D4}"/>
          </ac:spMkLst>
        </pc:spChg>
        <pc:spChg chg="add del mod">
          <ac:chgData name="caio gasparine" userId="d64b9547b6890537" providerId="LiveId" clId="{346AAD1A-4EAD-4E2B-B463-2B61EBEAFE8F}" dt="2023-02-21T17:13:12.110" v="3346" actId="478"/>
          <ac:spMkLst>
            <pc:docMk/>
            <pc:sldMk cId="163224834" sldId="261"/>
            <ac:spMk id="12" creationId="{743DFA60-D764-EA45-2AE0-8924879CDE4E}"/>
          </ac:spMkLst>
        </pc:spChg>
        <pc:spChg chg="add del mod">
          <ac:chgData name="caio gasparine" userId="d64b9547b6890537" providerId="LiveId" clId="{346AAD1A-4EAD-4E2B-B463-2B61EBEAFE8F}" dt="2023-02-21T17:14:02.390" v="3368" actId="478"/>
          <ac:spMkLst>
            <pc:docMk/>
            <pc:sldMk cId="163224834" sldId="261"/>
            <ac:spMk id="13" creationId="{4D18F551-95E6-F9FF-D11A-A54CDAA1A0EC}"/>
          </ac:spMkLst>
        </pc:spChg>
        <pc:spChg chg="add del mod">
          <ac:chgData name="caio gasparine" userId="d64b9547b6890537" providerId="LiveId" clId="{346AAD1A-4EAD-4E2B-B463-2B61EBEAFE8F}" dt="2023-02-21T17:13:59.661" v="3365" actId="478"/>
          <ac:spMkLst>
            <pc:docMk/>
            <pc:sldMk cId="163224834" sldId="261"/>
            <ac:spMk id="14" creationId="{2EC2A5C8-4A60-8C3B-951A-73F1F4197C93}"/>
          </ac:spMkLst>
        </pc:spChg>
        <pc:spChg chg="add del mod">
          <ac:chgData name="caio gasparine" userId="d64b9547b6890537" providerId="LiveId" clId="{346AAD1A-4EAD-4E2B-B463-2B61EBEAFE8F}" dt="2023-02-21T17:14:01.606" v="3366" actId="478"/>
          <ac:spMkLst>
            <pc:docMk/>
            <pc:sldMk cId="163224834" sldId="261"/>
            <ac:spMk id="15" creationId="{8BC24B57-C652-54BF-B51D-5516DC3A4CBE}"/>
          </ac:spMkLst>
        </pc:spChg>
        <pc:spChg chg="add mod">
          <ac:chgData name="caio gasparine" userId="d64b9547b6890537" providerId="LiveId" clId="{346AAD1A-4EAD-4E2B-B463-2B61EBEAFE8F}" dt="2023-02-21T17:28:41.271" v="3561" actId="20577"/>
          <ac:spMkLst>
            <pc:docMk/>
            <pc:sldMk cId="163224834" sldId="261"/>
            <ac:spMk id="16" creationId="{ACB45DF1-9A17-C524-E2AC-5551FD3DA254}"/>
          </ac:spMkLst>
        </pc:spChg>
        <pc:picChg chg="add del mod">
          <ac:chgData name="caio gasparine" userId="d64b9547b6890537" providerId="LiveId" clId="{346AAD1A-4EAD-4E2B-B463-2B61EBEAFE8F}" dt="2023-01-24T21:18:44.843" v="2443" actId="478"/>
          <ac:picMkLst>
            <pc:docMk/>
            <pc:sldMk cId="163224834" sldId="261"/>
            <ac:picMk id="5" creationId="{5677BDEA-75F9-0966-B7CC-7E30D5E119DF}"/>
          </ac:picMkLst>
        </pc:picChg>
        <pc:picChg chg="add del mod">
          <ac:chgData name="caio gasparine" userId="d64b9547b6890537" providerId="LiveId" clId="{346AAD1A-4EAD-4E2B-B463-2B61EBEAFE8F}" dt="2023-01-24T21:20:52.482" v="2455" actId="478"/>
          <ac:picMkLst>
            <pc:docMk/>
            <pc:sldMk cId="163224834" sldId="261"/>
            <ac:picMk id="6" creationId="{EB8617C2-91C0-7FDC-9F99-189411C3BCC3}"/>
          </ac:picMkLst>
        </pc:picChg>
        <pc:picChg chg="add mod">
          <ac:chgData name="caio gasparine" userId="d64b9547b6890537" providerId="LiveId" clId="{346AAD1A-4EAD-4E2B-B463-2B61EBEAFE8F}" dt="2023-02-21T17:27:52.321" v="3557" actId="692"/>
          <ac:picMkLst>
            <pc:docMk/>
            <pc:sldMk cId="163224834" sldId="261"/>
            <ac:picMk id="1026" creationId="{6F68650C-14C1-860D-F72D-ADDA8F2CE1F2}"/>
          </ac:picMkLst>
        </pc:picChg>
        <pc:picChg chg="add mod">
          <ac:chgData name="caio gasparine" userId="d64b9547b6890537" providerId="LiveId" clId="{346AAD1A-4EAD-4E2B-B463-2B61EBEAFE8F}" dt="2023-02-21T17:26:30.604" v="3528" actId="2085"/>
          <ac:picMkLst>
            <pc:docMk/>
            <pc:sldMk cId="163224834" sldId="261"/>
            <ac:picMk id="1028" creationId="{9E2F5F3A-7BE3-7EC4-1FEB-57A37D8965DE}"/>
          </ac:picMkLst>
        </pc:picChg>
        <pc:picChg chg="add del mod">
          <ac:chgData name="caio gasparine" userId="d64b9547b6890537" providerId="LiveId" clId="{346AAD1A-4EAD-4E2B-B463-2B61EBEAFE8F}" dt="2023-02-21T17:17:56.573" v="3427" actId="478"/>
          <ac:picMkLst>
            <pc:docMk/>
            <pc:sldMk cId="163224834" sldId="261"/>
            <ac:picMk id="2050" creationId="{8369A6EE-CF9F-8809-6CFA-BD73DBA610D9}"/>
          </ac:picMkLst>
        </pc:picChg>
        <pc:cxnChg chg="add del mod">
          <ac:chgData name="caio gasparine" userId="d64b9547b6890537" providerId="LiveId" clId="{346AAD1A-4EAD-4E2B-B463-2B61EBEAFE8F}" dt="2023-02-21T17:28:24.454" v="3560" actId="478"/>
          <ac:cxnSpMkLst>
            <pc:docMk/>
            <pc:sldMk cId="163224834" sldId="261"/>
            <ac:cxnSpMk id="18" creationId="{21C08768-952E-994D-1230-EAFC11A44873}"/>
          </ac:cxnSpMkLst>
        </pc:cxnChg>
      </pc:sldChg>
      <pc:sldChg chg="addSp delSp modSp add mod ord">
        <pc:chgData name="caio gasparine" userId="d64b9547b6890537" providerId="LiveId" clId="{346AAD1A-4EAD-4E2B-B463-2B61EBEAFE8F}" dt="2023-03-21T15:27:40.231" v="11052" actId="478"/>
        <pc:sldMkLst>
          <pc:docMk/>
          <pc:sldMk cId="1901946522" sldId="261"/>
        </pc:sldMkLst>
        <pc:spChg chg="mod">
          <ac:chgData name="caio gasparine" userId="d64b9547b6890537" providerId="LiveId" clId="{346AAD1A-4EAD-4E2B-B463-2B61EBEAFE8F}" dt="2023-02-21T18:27:53.031" v="4414" actId="20577"/>
          <ac:spMkLst>
            <pc:docMk/>
            <pc:sldMk cId="1901946522" sldId="261"/>
            <ac:spMk id="2" creationId="{AF443E3B-644C-6141-56C1-6402C634DA08}"/>
          </ac:spMkLst>
        </pc:spChg>
        <pc:spChg chg="mod">
          <ac:chgData name="caio gasparine" userId="d64b9547b6890537" providerId="LiveId" clId="{346AAD1A-4EAD-4E2B-B463-2B61EBEAFE8F}" dt="2023-02-22T03:08:59.374" v="5359" actId="6549"/>
          <ac:spMkLst>
            <pc:docMk/>
            <pc:sldMk cId="1901946522" sldId="261"/>
            <ac:spMk id="4" creationId="{4C90A9F0-D277-818B-D4E1-24FA71730123}"/>
          </ac:spMkLst>
        </pc:spChg>
        <pc:spChg chg="add mod">
          <ac:chgData name="caio gasparine" userId="d64b9547b6890537" providerId="LiveId" clId="{346AAD1A-4EAD-4E2B-B463-2B61EBEAFE8F}" dt="2023-02-22T14:19:56.158" v="7690" actId="1036"/>
          <ac:spMkLst>
            <pc:docMk/>
            <pc:sldMk cId="1901946522" sldId="261"/>
            <ac:spMk id="6" creationId="{2C2C01D8-7FD1-38D0-CDA3-854E8C4749C3}"/>
          </ac:spMkLst>
        </pc:spChg>
        <pc:spChg chg="mod">
          <ac:chgData name="caio gasparine" userId="d64b9547b6890537" providerId="LiveId" clId="{346AAD1A-4EAD-4E2B-B463-2B61EBEAFE8F}" dt="2023-02-22T05:22:33.158" v="7532" actId="2085"/>
          <ac:spMkLst>
            <pc:docMk/>
            <pc:sldMk cId="1901946522" sldId="261"/>
            <ac:spMk id="8" creationId="{751553CC-F775-FA08-01A1-266D7EDC202A}"/>
          </ac:spMkLst>
        </pc:spChg>
        <pc:spChg chg="mod">
          <ac:chgData name="caio gasparine" userId="d64b9547b6890537" providerId="LiveId" clId="{346AAD1A-4EAD-4E2B-B463-2B61EBEAFE8F}" dt="2023-02-22T03:09:25.006" v="5363" actId="208"/>
          <ac:spMkLst>
            <pc:docMk/>
            <pc:sldMk cId="1901946522" sldId="261"/>
            <ac:spMk id="9" creationId="{FC930FDA-179C-D67D-E826-093C64125ECD}"/>
          </ac:spMkLst>
        </pc:spChg>
        <pc:spChg chg="mod">
          <ac:chgData name="caio gasparine" userId="d64b9547b6890537" providerId="LiveId" clId="{346AAD1A-4EAD-4E2B-B463-2B61EBEAFE8F}" dt="2023-02-22T05:22:36.478" v="7533" actId="2085"/>
          <ac:spMkLst>
            <pc:docMk/>
            <pc:sldMk cId="1901946522" sldId="261"/>
            <ac:spMk id="16" creationId="{ACB45DF1-9A17-C524-E2AC-5551FD3DA254}"/>
          </ac:spMkLst>
        </pc:spChg>
        <pc:picChg chg="add mod">
          <ac:chgData name="caio gasparine" userId="d64b9547b6890537" providerId="LiveId" clId="{346AAD1A-4EAD-4E2B-B463-2B61EBEAFE8F}" dt="2023-02-21T18:27:21.385" v="4408" actId="208"/>
          <ac:picMkLst>
            <pc:docMk/>
            <pc:sldMk cId="1901946522" sldId="261"/>
            <ac:picMk id="3" creationId="{DDEA2DC5-BD6C-294A-BB4E-2E9B0BC25098}"/>
          </ac:picMkLst>
        </pc:picChg>
        <pc:picChg chg="add mod">
          <ac:chgData name="caio gasparine" userId="d64b9547b6890537" providerId="LiveId" clId="{346AAD1A-4EAD-4E2B-B463-2B61EBEAFE8F}" dt="2023-02-21T18:27:17.560" v="4407" actId="208"/>
          <ac:picMkLst>
            <pc:docMk/>
            <pc:sldMk cId="1901946522" sldId="261"/>
            <ac:picMk id="5" creationId="{736E349E-5B53-56A9-B237-31B2DFFFB7F9}"/>
          </ac:picMkLst>
        </pc:picChg>
        <pc:picChg chg="add del mod">
          <ac:chgData name="caio gasparine" userId="d64b9547b6890537" providerId="LiveId" clId="{346AAD1A-4EAD-4E2B-B463-2B61EBEAFE8F}" dt="2023-03-21T15:27:40.231" v="11052" actId="478"/>
          <ac:picMkLst>
            <pc:docMk/>
            <pc:sldMk cId="1901946522" sldId="261"/>
            <ac:picMk id="7" creationId="{9AD2E317-DA1D-555F-567D-160107C8EA43}"/>
          </ac:picMkLst>
        </pc:picChg>
        <pc:picChg chg="mod">
          <ac:chgData name="caio gasparine" userId="d64b9547b6890537" providerId="LiveId" clId="{346AAD1A-4EAD-4E2B-B463-2B61EBEAFE8F}" dt="2023-03-21T15:27:36.354" v="11051" actId="1076"/>
          <ac:picMkLst>
            <pc:docMk/>
            <pc:sldMk cId="1901946522" sldId="261"/>
            <ac:picMk id="1028" creationId="{9E2F5F3A-7BE3-7EC4-1FEB-57A37D8965DE}"/>
          </ac:picMkLst>
        </pc:picChg>
      </pc:sldChg>
      <pc:sldChg chg="addSp delSp modSp add mod setBg">
        <pc:chgData name="caio gasparine" userId="d64b9547b6890537" providerId="LiveId" clId="{346AAD1A-4EAD-4E2B-B463-2B61EBEAFE8F}" dt="2023-03-07T17:44:42.222" v="9302"/>
        <pc:sldMkLst>
          <pc:docMk/>
          <pc:sldMk cId="66794381" sldId="262"/>
        </pc:sldMkLst>
        <pc:spChg chg="add del mod ord">
          <ac:chgData name="caio gasparine" userId="d64b9547b6890537" providerId="LiveId" clId="{346AAD1A-4EAD-4E2B-B463-2B61EBEAFE8F}" dt="2023-02-22T05:19:59.561" v="7510" actId="478"/>
          <ac:spMkLst>
            <pc:docMk/>
            <pc:sldMk cId="66794381" sldId="262"/>
            <ac:spMk id="2" creationId="{96AB98EE-B673-53CD-7402-7244ACCF4D60}"/>
          </ac:spMkLst>
        </pc:spChg>
        <pc:spChg chg="add del mod">
          <ac:chgData name="caio gasparine" userId="d64b9547b6890537" providerId="LiveId" clId="{346AAD1A-4EAD-4E2B-B463-2B61EBEAFE8F}" dt="2023-02-21T17:59:07.955" v="4262" actId="478"/>
          <ac:spMkLst>
            <pc:docMk/>
            <pc:sldMk cId="66794381" sldId="262"/>
            <ac:spMk id="3" creationId="{BEA9037B-F148-9CD9-856C-C87933CD8808}"/>
          </ac:spMkLst>
        </pc:spChg>
        <pc:spChg chg="mod">
          <ac:chgData name="caio gasparine" userId="d64b9547b6890537" providerId="LiveId" clId="{346AAD1A-4EAD-4E2B-B463-2B61EBEAFE8F}" dt="2023-02-22T05:20:16.344" v="7516" actId="403"/>
          <ac:spMkLst>
            <pc:docMk/>
            <pc:sldMk cId="66794381" sldId="262"/>
            <ac:spMk id="4" creationId="{4C90A9F0-D277-818B-D4E1-24FA71730123}"/>
          </ac:spMkLst>
        </pc:spChg>
        <pc:spChg chg="add del mod">
          <ac:chgData name="caio gasparine" userId="d64b9547b6890537" providerId="LiveId" clId="{346AAD1A-4EAD-4E2B-B463-2B61EBEAFE8F}" dt="2023-03-07T17:41:51.577" v="9257" actId="478"/>
          <ac:spMkLst>
            <pc:docMk/>
            <pc:sldMk cId="66794381" sldId="262"/>
            <ac:spMk id="5" creationId="{5454EBB4-921C-FAB7-291F-B10C9ECD5920}"/>
          </ac:spMkLst>
        </pc:spChg>
        <pc:spChg chg="del">
          <ac:chgData name="caio gasparine" userId="d64b9547b6890537" providerId="LiveId" clId="{346AAD1A-4EAD-4E2B-B463-2B61EBEAFE8F}" dt="2023-01-24T19:49:34.694" v="1633" actId="478"/>
          <ac:spMkLst>
            <pc:docMk/>
            <pc:sldMk cId="66794381" sldId="262"/>
            <ac:spMk id="5" creationId="{8DD0735B-F51D-CEA2-39CF-FD79C31842DE}"/>
          </ac:spMkLst>
        </pc:spChg>
        <pc:spChg chg="add mod">
          <ac:chgData name="caio gasparine" userId="d64b9547b6890537" providerId="LiveId" clId="{346AAD1A-4EAD-4E2B-B463-2B61EBEAFE8F}" dt="2023-02-22T05:23:10.862" v="7537" actId="1076"/>
          <ac:spMkLst>
            <pc:docMk/>
            <pc:sldMk cId="66794381" sldId="262"/>
            <ac:spMk id="6" creationId="{8D8898DF-7813-20E3-EC5F-E57550B73645}"/>
          </ac:spMkLst>
        </pc:spChg>
        <pc:spChg chg="add del">
          <ac:chgData name="caio gasparine" userId="d64b9547b6890537" providerId="LiveId" clId="{346AAD1A-4EAD-4E2B-B463-2B61EBEAFE8F}" dt="2023-03-07T17:41:55.047" v="9259" actId="478"/>
          <ac:spMkLst>
            <pc:docMk/>
            <pc:sldMk cId="66794381" sldId="262"/>
            <ac:spMk id="7" creationId="{E35BEBCF-4415-83BD-7474-1F60B9AABF36}"/>
          </ac:spMkLst>
        </pc:spChg>
        <pc:spChg chg="add del mod">
          <ac:chgData name="caio gasparine" userId="d64b9547b6890537" providerId="LiveId" clId="{346AAD1A-4EAD-4E2B-B463-2B61EBEAFE8F}" dt="2023-03-07T17:44:41.085" v="9301" actId="478"/>
          <ac:spMkLst>
            <pc:docMk/>
            <pc:sldMk cId="66794381" sldId="262"/>
            <ac:spMk id="8" creationId="{B9EC94FA-7042-0013-B685-D38AEA02920D}"/>
          </ac:spMkLst>
        </pc:spChg>
        <pc:spChg chg="add mod">
          <ac:chgData name="caio gasparine" userId="d64b9547b6890537" providerId="LiveId" clId="{346AAD1A-4EAD-4E2B-B463-2B61EBEAFE8F}" dt="2023-03-07T17:44:42.222" v="9302"/>
          <ac:spMkLst>
            <pc:docMk/>
            <pc:sldMk cId="66794381" sldId="262"/>
            <ac:spMk id="9" creationId="{328B9F73-8A72-9C3E-6904-81F14FC4B28E}"/>
          </ac:spMkLst>
        </pc:spChg>
        <pc:spChg chg="add del">
          <ac:chgData name="caio gasparine" userId="d64b9547b6890537" providerId="LiveId" clId="{346AAD1A-4EAD-4E2B-B463-2B61EBEAFE8F}" dt="2023-02-21T18:29:59.387" v="4417" actId="26606"/>
          <ac:spMkLst>
            <pc:docMk/>
            <pc:sldMk cId="66794381" sldId="262"/>
            <ac:spMk id="2055" creationId="{131BAD53-4E89-4F62-BBB7-26359763ED39}"/>
          </ac:spMkLst>
        </pc:spChg>
        <pc:spChg chg="add del">
          <ac:chgData name="caio gasparine" userId="d64b9547b6890537" providerId="LiveId" clId="{346AAD1A-4EAD-4E2B-B463-2B61EBEAFE8F}" dt="2023-02-21T18:29:59.387" v="4417" actId="26606"/>
          <ac:spMkLst>
            <pc:docMk/>
            <pc:sldMk cId="66794381" sldId="262"/>
            <ac:spMk id="2057" creationId="{62756DA2-40EB-4C6F-B962-5822FFB54FB6}"/>
          </ac:spMkLst>
        </pc:spChg>
        <pc:spChg chg="add del">
          <ac:chgData name="caio gasparine" userId="d64b9547b6890537" providerId="LiveId" clId="{346AAD1A-4EAD-4E2B-B463-2B61EBEAFE8F}" dt="2023-02-21T18:30:02.838" v="4419" actId="26606"/>
          <ac:spMkLst>
            <pc:docMk/>
            <pc:sldMk cId="66794381" sldId="262"/>
            <ac:spMk id="2059" creationId="{2B97F24A-32CE-4C1C-A50D-3016B394DCFB}"/>
          </ac:spMkLst>
        </pc:spChg>
        <pc:spChg chg="add del">
          <ac:chgData name="caio gasparine" userId="d64b9547b6890537" providerId="LiveId" clId="{346AAD1A-4EAD-4E2B-B463-2B61EBEAFE8F}" dt="2023-02-21T18:30:02.838" v="4419" actId="26606"/>
          <ac:spMkLst>
            <pc:docMk/>
            <pc:sldMk cId="66794381" sldId="262"/>
            <ac:spMk id="2060" creationId="{CD8B4F24-440B-49E9-B85D-733523DC064B}"/>
          </ac:spMkLst>
        </pc:spChg>
        <pc:spChg chg="add del">
          <ac:chgData name="caio gasparine" userId="d64b9547b6890537" providerId="LiveId" clId="{346AAD1A-4EAD-4E2B-B463-2B61EBEAFE8F}" dt="2023-02-21T18:30:05.423" v="4421" actId="26606"/>
          <ac:spMkLst>
            <pc:docMk/>
            <pc:sldMk cId="66794381" sldId="262"/>
            <ac:spMk id="2062" creationId="{04812C46-200A-4DEB-A05E-3ED6C68C2387}"/>
          </ac:spMkLst>
        </pc:spChg>
        <pc:spChg chg="add del">
          <ac:chgData name="caio gasparine" userId="d64b9547b6890537" providerId="LiveId" clId="{346AAD1A-4EAD-4E2B-B463-2B61EBEAFE8F}" dt="2023-02-21T18:30:05.423" v="4421" actId="26606"/>
          <ac:spMkLst>
            <pc:docMk/>
            <pc:sldMk cId="66794381" sldId="262"/>
            <ac:spMk id="2063" creationId="{D1EA859B-E555-4109-94F3-6700E046E008}"/>
          </ac:spMkLst>
        </pc:spChg>
        <pc:spChg chg="add del">
          <ac:chgData name="caio gasparine" userId="d64b9547b6890537" providerId="LiveId" clId="{346AAD1A-4EAD-4E2B-B463-2B61EBEAFE8F}" dt="2023-02-21T18:30:10.215" v="4423" actId="26606"/>
          <ac:spMkLst>
            <pc:docMk/>
            <pc:sldMk cId="66794381" sldId="262"/>
            <ac:spMk id="2065" creationId="{743AA782-23D1-4521-8CAD-47662984AA08}"/>
          </ac:spMkLst>
        </pc:spChg>
        <pc:spChg chg="add del">
          <ac:chgData name="caio gasparine" userId="d64b9547b6890537" providerId="LiveId" clId="{346AAD1A-4EAD-4E2B-B463-2B61EBEAFE8F}" dt="2023-02-21T18:30:10.215" v="4423" actId="26606"/>
          <ac:spMkLst>
            <pc:docMk/>
            <pc:sldMk cId="66794381" sldId="262"/>
            <ac:spMk id="2066" creationId="{71877DBC-BB60-40F0-AC93-2ACDBAAE60CE}"/>
          </ac:spMkLst>
        </pc:spChg>
        <pc:spChg chg="add del">
          <ac:chgData name="caio gasparine" userId="d64b9547b6890537" providerId="LiveId" clId="{346AAD1A-4EAD-4E2B-B463-2B61EBEAFE8F}" dt="2023-02-22T05:19:54.445" v="7509" actId="26606"/>
          <ac:spMkLst>
            <pc:docMk/>
            <pc:sldMk cId="66794381" sldId="262"/>
            <ac:spMk id="2068" creationId="{2B97F24A-32CE-4C1C-A50D-3016B394DCFB}"/>
          </ac:spMkLst>
        </pc:spChg>
        <pc:spChg chg="add del">
          <ac:chgData name="caio gasparine" userId="d64b9547b6890537" providerId="LiveId" clId="{346AAD1A-4EAD-4E2B-B463-2B61EBEAFE8F}" dt="2023-02-22T05:19:54.445" v="7509" actId="26606"/>
          <ac:spMkLst>
            <pc:docMk/>
            <pc:sldMk cId="66794381" sldId="262"/>
            <ac:spMk id="2069" creationId="{CD8B4F24-440B-49E9-B85D-733523DC064B}"/>
          </ac:spMkLst>
        </pc:spChg>
        <pc:spChg chg="add del">
          <ac:chgData name="caio gasparine" userId="d64b9547b6890537" providerId="LiveId" clId="{346AAD1A-4EAD-4E2B-B463-2B61EBEAFE8F}" dt="2023-02-22T05:19:24.142" v="7494" actId="26606"/>
          <ac:spMkLst>
            <pc:docMk/>
            <pc:sldMk cId="66794381" sldId="262"/>
            <ac:spMk id="2074" creationId="{3BA513B0-82FF-4F41-8178-885375D1CFB5}"/>
          </ac:spMkLst>
        </pc:spChg>
        <pc:spChg chg="add del">
          <ac:chgData name="caio gasparine" userId="d64b9547b6890537" providerId="LiveId" clId="{346AAD1A-4EAD-4E2B-B463-2B61EBEAFE8F}" dt="2023-02-22T05:19:33.108" v="7498" actId="26606"/>
          <ac:spMkLst>
            <pc:docMk/>
            <pc:sldMk cId="66794381" sldId="262"/>
            <ac:spMk id="2078" creationId="{3F0BE7ED-7814-4273-B18A-F26CC0380380}"/>
          </ac:spMkLst>
        </pc:spChg>
        <pc:spChg chg="add del">
          <ac:chgData name="caio gasparine" userId="d64b9547b6890537" providerId="LiveId" clId="{346AAD1A-4EAD-4E2B-B463-2B61EBEAFE8F}" dt="2023-02-22T05:19:26.050" v="7496" actId="26606"/>
          <ac:spMkLst>
            <pc:docMk/>
            <pc:sldMk cId="66794381" sldId="262"/>
            <ac:spMk id="2082" creationId="{04812C46-200A-4DEB-A05E-3ED6C68C2387}"/>
          </ac:spMkLst>
        </pc:spChg>
        <pc:spChg chg="add del">
          <ac:chgData name="caio gasparine" userId="d64b9547b6890537" providerId="LiveId" clId="{346AAD1A-4EAD-4E2B-B463-2B61EBEAFE8F}" dt="2023-02-22T05:19:26.050" v="7496" actId="26606"/>
          <ac:spMkLst>
            <pc:docMk/>
            <pc:sldMk cId="66794381" sldId="262"/>
            <ac:spMk id="2083" creationId="{D1EA859B-E555-4109-94F3-6700E046E008}"/>
          </ac:spMkLst>
        </pc:spChg>
        <pc:spChg chg="add del">
          <ac:chgData name="caio gasparine" userId="d64b9547b6890537" providerId="LiveId" clId="{346AAD1A-4EAD-4E2B-B463-2B61EBEAFE8F}" dt="2023-02-22T05:19:33.108" v="7498" actId="26606"/>
          <ac:spMkLst>
            <pc:docMk/>
            <pc:sldMk cId="66794381" sldId="262"/>
            <ac:spMk id="2085" creationId="{3AFE8227-C443-417B-BA91-520EB1EF4559}"/>
          </ac:spMkLst>
        </pc:spChg>
        <pc:spChg chg="add del">
          <ac:chgData name="caio gasparine" userId="d64b9547b6890537" providerId="LiveId" clId="{346AAD1A-4EAD-4E2B-B463-2B61EBEAFE8F}" dt="2023-02-22T05:19:33.108" v="7498" actId="26606"/>
          <ac:spMkLst>
            <pc:docMk/>
            <pc:sldMk cId="66794381" sldId="262"/>
            <ac:spMk id="2086" creationId="{907741FC-B544-4A6E-B831-6789D042333D}"/>
          </ac:spMkLst>
        </pc:spChg>
        <pc:spChg chg="add del">
          <ac:chgData name="caio gasparine" userId="d64b9547b6890537" providerId="LiveId" clId="{346AAD1A-4EAD-4E2B-B463-2B61EBEAFE8F}" dt="2023-02-22T05:19:42.958" v="7500" actId="26606"/>
          <ac:spMkLst>
            <pc:docMk/>
            <pc:sldMk cId="66794381" sldId="262"/>
            <ac:spMk id="2088" creationId="{3BA513B0-82FF-4F41-8178-885375D1CFB5}"/>
          </ac:spMkLst>
        </pc:spChg>
        <pc:spChg chg="add del">
          <ac:chgData name="caio gasparine" userId="d64b9547b6890537" providerId="LiveId" clId="{346AAD1A-4EAD-4E2B-B463-2B61EBEAFE8F}" dt="2023-02-22T05:19:46.576" v="7502" actId="26606"/>
          <ac:spMkLst>
            <pc:docMk/>
            <pc:sldMk cId="66794381" sldId="262"/>
            <ac:spMk id="2092" creationId="{E862BE82-D00D-42C1-BF16-93AA37870C32}"/>
          </ac:spMkLst>
        </pc:spChg>
        <pc:spChg chg="add del">
          <ac:chgData name="caio gasparine" userId="d64b9547b6890537" providerId="LiveId" clId="{346AAD1A-4EAD-4E2B-B463-2B61EBEAFE8F}" dt="2023-02-22T05:19:46.576" v="7502" actId="26606"/>
          <ac:spMkLst>
            <pc:docMk/>
            <pc:sldMk cId="66794381" sldId="262"/>
            <ac:spMk id="2093" creationId="{F6D92C2D-1D3D-4974-918C-06579FB354A9}"/>
          </ac:spMkLst>
        </pc:spChg>
        <pc:spChg chg="add del">
          <ac:chgData name="caio gasparine" userId="d64b9547b6890537" providerId="LiveId" clId="{346AAD1A-4EAD-4E2B-B463-2B61EBEAFE8F}" dt="2023-02-22T05:19:47.176" v="7504" actId="26606"/>
          <ac:spMkLst>
            <pc:docMk/>
            <pc:sldMk cId="66794381" sldId="262"/>
            <ac:spMk id="2095" creationId="{3BA513B0-82FF-4F41-8178-885375D1CFB5}"/>
          </ac:spMkLst>
        </pc:spChg>
        <pc:spChg chg="add del">
          <ac:chgData name="caio gasparine" userId="d64b9547b6890537" providerId="LiveId" clId="{346AAD1A-4EAD-4E2B-B463-2B61EBEAFE8F}" dt="2023-02-22T05:19:52.515" v="7506" actId="26606"/>
          <ac:spMkLst>
            <pc:docMk/>
            <pc:sldMk cId="66794381" sldId="262"/>
            <ac:spMk id="2099" creationId="{3AFE8227-C443-417B-BA91-520EB1EF4559}"/>
          </ac:spMkLst>
        </pc:spChg>
        <pc:spChg chg="add del">
          <ac:chgData name="caio gasparine" userId="d64b9547b6890537" providerId="LiveId" clId="{346AAD1A-4EAD-4E2B-B463-2B61EBEAFE8F}" dt="2023-02-22T05:19:52.515" v="7506" actId="26606"/>
          <ac:spMkLst>
            <pc:docMk/>
            <pc:sldMk cId="66794381" sldId="262"/>
            <ac:spMk id="2100" creationId="{907741FC-B544-4A6E-B831-6789D042333D}"/>
          </ac:spMkLst>
        </pc:spChg>
        <pc:spChg chg="add del">
          <ac:chgData name="caio gasparine" userId="d64b9547b6890537" providerId="LiveId" clId="{346AAD1A-4EAD-4E2B-B463-2B61EBEAFE8F}" dt="2023-02-22T05:19:52.515" v="7506" actId="26606"/>
          <ac:spMkLst>
            <pc:docMk/>
            <pc:sldMk cId="66794381" sldId="262"/>
            <ac:spMk id="2101" creationId="{3F0BE7ED-7814-4273-B18A-F26CC0380380}"/>
          </ac:spMkLst>
        </pc:spChg>
        <pc:spChg chg="add del">
          <ac:chgData name="caio gasparine" userId="d64b9547b6890537" providerId="LiveId" clId="{346AAD1A-4EAD-4E2B-B463-2B61EBEAFE8F}" dt="2023-02-22T05:19:54.434" v="7508" actId="26606"/>
          <ac:spMkLst>
            <pc:docMk/>
            <pc:sldMk cId="66794381" sldId="262"/>
            <ac:spMk id="2103" creationId="{04812C46-200A-4DEB-A05E-3ED6C68C2387}"/>
          </ac:spMkLst>
        </pc:spChg>
        <pc:spChg chg="add del">
          <ac:chgData name="caio gasparine" userId="d64b9547b6890537" providerId="LiveId" clId="{346AAD1A-4EAD-4E2B-B463-2B61EBEAFE8F}" dt="2023-02-22T05:19:54.434" v="7508" actId="26606"/>
          <ac:spMkLst>
            <pc:docMk/>
            <pc:sldMk cId="66794381" sldId="262"/>
            <ac:spMk id="2104" creationId="{D1EA859B-E555-4109-94F3-6700E046E008}"/>
          </ac:spMkLst>
        </pc:spChg>
        <pc:spChg chg="add">
          <ac:chgData name="caio gasparine" userId="d64b9547b6890537" providerId="LiveId" clId="{346AAD1A-4EAD-4E2B-B463-2B61EBEAFE8F}" dt="2023-02-22T05:19:54.445" v="7509" actId="26606"/>
          <ac:spMkLst>
            <pc:docMk/>
            <pc:sldMk cId="66794381" sldId="262"/>
            <ac:spMk id="2106" creationId="{3BA513B0-82FF-4F41-8178-885375D1CFB5}"/>
          </ac:spMkLst>
        </pc:spChg>
        <pc:grpChg chg="add del">
          <ac:chgData name="caio gasparine" userId="d64b9547b6890537" providerId="LiveId" clId="{346AAD1A-4EAD-4E2B-B463-2B61EBEAFE8F}" dt="2023-02-22T05:19:24.142" v="7494" actId="26606"/>
          <ac:grpSpMkLst>
            <pc:docMk/>
            <pc:sldMk cId="66794381" sldId="262"/>
            <ac:grpSpMk id="2076" creationId="{93DB8501-F9F2-4ACD-B56A-9019CD5006D6}"/>
          </ac:grpSpMkLst>
        </pc:grpChg>
        <pc:grpChg chg="add del">
          <ac:chgData name="caio gasparine" userId="d64b9547b6890537" providerId="LiveId" clId="{346AAD1A-4EAD-4E2B-B463-2B61EBEAFE8F}" dt="2023-02-22T05:19:42.958" v="7500" actId="26606"/>
          <ac:grpSpMkLst>
            <pc:docMk/>
            <pc:sldMk cId="66794381" sldId="262"/>
            <ac:grpSpMk id="2089" creationId="{93DB8501-F9F2-4ACD-B56A-9019CD5006D6}"/>
          </ac:grpSpMkLst>
        </pc:grpChg>
        <pc:grpChg chg="add del">
          <ac:chgData name="caio gasparine" userId="d64b9547b6890537" providerId="LiveId" clId="{346AAD1A-4EAD-4E2B-B463-2B61EBEAFE8F}" dt="2023-02-22T05:19:47.176" v="7504" actId="26606"/>
          <ac:grpSpMkLst>
            <pc:docMk/>
            <pc:sldMk cId="66794381" sldId="262"/>
            <ac:grpSpMk id="2096" creationId="{93DB8501-F9F2-4ACD-B56A-9019CD5006D6}"/>
          </ac:grpSpMkLst>
        </pc:grpChg>
        <pc:grpChg chg="add">
          <ac:chgData name="caio gasparine" userId="d64b9547b6890537" providerId="LiveId" clId="{346AAD1A-4EAD-4E2B-B463-2B61EBEAFE8F}" dt="2023-02-22T05:19:54.445" v="7509" actId="26606"/>
          <ac:grpSpMkLst>
            <pc:docMk/>
            <pc:sldMk cId="66794381" sldId="262"/>
            <ac:grpSpMk id="2107" creationId="{93DB8501-F9F2-4ACD-B56A-9019CD5006D6}"/>
          </ac:grpSpMkLst>
        </pc:grpChg>
        <pc:picChg chg="add mod ord">
          <ac:chgData name="caio gasparine" userId="d64b9547b6890537" providerId="LiveId" clId="{346AAD1A-4EAD-4E2B-B463-2B61EBEAFE8F}" dt="2023-02-22T05:19:54.445" v="7509" actId="26606"/>
          <ac:picMkLst>
            <pc:docMk/>
            <pc:sldMk cId="66794381" sldId="262"/>
            <ac:picMk id="3" creationId="{84E108B9-601A-3D84-142F-4D6874337672}"/>
          </ac:picMkLst>
        </pc:picChg>
        <pc:picChg chg="add del mod ord">
          <ac:chgData name="caio gasparine" userId="d64b9547b6890537" providerId="LiveId" clId="{346AAD1A-4EAD-4E2B-B463-2B61EBEAFE8F}" dt="2023-02-22T05:19:11.320" v="7492" actId="478"/>
          <ac:picMkLst>
            <pc:docMk/>
            <pc:sldMk cId="66794381" sldId="262"/>
            <ac:picMk id="2050" creationId="{2D687D4F-FB19-4E28-DD34-767E03ED6BFC}"/>
          </ac:picMkLst>
        </pc:picChg>
      </pc:sldChg>
      <pc:sldChg chg="addSp delSp modSp add del mod setBg">
        <pc:chgData name="caio gasparine" userId="d64b9547b6890537" providerId="LiveId" clId="{346AAD1A-4EAD-4E2B-B463-2B61EBEAFE8F}" dt="2023-02-22T14:24:36.824" v="7756" actId="47"/>
        <pc:sldMkLst>
          <pc:docMk/>
          <pc:sldMk cId="279028620" sldId="263"/>
        </pc:sldMkLst>
        <pc:spChg chg="add mod ord">
          <ac:chgData name="caio gasparine" userId="d64b9547b6890537" providerId="LiveId" clId="{346AAD1A-4EAD-4E2B-B463-2B61EBEAFE8F}" dt="2023-02-21T18:03:25.923" v="4285" actId="26606"/>
          <ac:spMkLst>
            <pc:docMk/>
            <pc:sldMk cId="279028620" sldId="263"/>
            <ac:spMk id="3" creationId="{F9967FD7-4B9D-89C2-7E93-41B49D22E129}"/>
          </ac:spMkLst>
        </pc:spChg>
        <pc:spChg chg="mod">
          <ac:chgData name="caio gasparine" userId="d64b9547b6890537" providerId="LiveId" clId="{346AAD1A-4EAD-4E2B-B463-2B61EBEAFE8F}" dt="2023-02-22T14:24:32.540" v="7753" actId="14100"/>
          <ac:spMkLst>
            <pc:docMk/>
            <pc:sldMk cId="279028620" sldId="263"/>
            <ac:spMk id="4" creationId="{4C90A9F0-D277-818B-D4E1-24FA71730123}"/>
          </ac:spMkLst>
        </pc:spChg>
        <pc:spChg chg="mod">
          <ac:chgData name="caio gasparine" userId="d64b9547b6890537" providerId="LiveId" clId="{346AAD1A-4EAD-4E2B-B463-2B61EBEAFE8F}" dt="2023-02-22T03:14:20.005" v="5458" actId="207"/>
          <ac:spMkLst>
            <pc:docMk/>
            <pc:sldMk cId="279028620" sldId="263"/>
            <ac:spMk id="5" creationId="{8DD0735B-F51D-CEA2-39CF-FD79C31842DE}"/>
          </ac:spMkLst>
        </pc:spChg>
        <pc:spChg chg="add del">
          <ac:chgData name="caio gasparine" userId="d64b9547b6890537" providerId="LiveId" clId="{346AAD1A-4EAD-4E2B-B463-2B61EBEAFE8F}" dt="2023-01-24T21:22:52.057" v="2473" actId="26606"/>
          <ac:spMkLst>
            <pc:docMk/>
            <pc:sldMk cId="279028620" sldId="263"/>
            <ac:spMk id="11" creationId="{2C61293E-6EBE-43EF-A52C-9BEBFD7679D4}"/>
          </ac:spMkLst>
        </pc:spChg>
        <pc:spChg chg="add del">
          <ac:chgData name="caio gasparine" userId="d64b9547b6890537" providerId="LiveId" clId="{346AAD1A-4EAD-4E2B-B463-2B61EBEAFE8F}" dt="2023-01-24T21:22:52.057" v="2473" actId="26606"/>
          <ac:spMkLst>
            <pc:docMk/>
            <pc:sldMk cId="279028620" sldId="263"/>
            <ac:spMk id="13" creationId="{21540236-BFD5-4A9D-8840-4703E7F76825}"/>
          </ac:spMkLst>
        </pc:spChg>
        <pc:spChg chg="add del">
          <ac:chgData name="caio gasparine" userId="d64b9547b6890537" providerId="LiveId" clId="{346AAD1A-4EAD-4E2B-B463-2B61EBEAFE8F}" dt="2023-01-24T21:22:53.368" v="2475" actId="26606"/>
          <ac:spMkLst>
            <pc:docMk/>
            <pc:sldMk cId="279028620" sldId="263"/>
            <ac:spMk id="15" creationId="{23E547B5-89CF-4EC0-96DE-25771AED0799}"/>
          </ac:spMkLst>
        </pc:spChg>
        <pc:spChg chg="add del">
          <ac:chgData name="caio gasparine" userId="d64b9547b6890537" providerId="LiveId" clId="{346AAD1A-4EAD-4E2B-B463-2B61EBEAFE8F}" dt="2023-01-24T21:22:53.368" v="2475" actId="26606"/>
          <ac:spMkLst>
            <pc:docMk/>
            <pc:sldMk cId="279028620" sldId="263"/>
            <ac:spMk id="16" creationId="{3F0B8CEB-8279-4E5E-A0CE-1FC9F71736F2}"/>
          </ac:spMkLst>
        </pc:spChg>
        <pc:spChg chg="add del">
          <ac:chgData name="caio gasparine" userId="d64b9547b6890537" providerId="LiveId" clId="{346AAD1A-4EAD-4E2B-B463-2B61EBEAFE8F}" dt="2023-02-21T18:03:25.923" v="4285" actId="26606"/>
          <ac:spMkLst>
            <pc:docMk/>
            <pc:sldMk cId="279028620" sldId="263"/>
            <ac:spMk id="19" creationId="{2C61293E-6EBE-43EF-A52C-9BEBFD7679D4}"/>
          </ac:spMkLst>
        </pc:spChg>
        <pc:spChg chg="add del">
          <ac:chgData name="caio gasparine" userId="d64b9547b6890537" providerId="LiveId" clId="{346AAD1A-4EAD-4E2B-B463-2B61EBEAFE8F}" dt="2023-02-21T18:03:25.923" v="4285" actId="26606"/>
          <ac:spMkLst>
            <pc:docMk/>
            <pc:sldMk cId="279028620" sldId="263"/>
            <ac:spMk id="21" creationId="{3FCFB1DE-0B7E-48CC-BA90-B2AB0889F9D6}"/>
          </ac:spMkLst>
        </pc:spChg>
        <pc:spChg chg="add del">
          <ac:chgData name="caio gasparine" userId="d64b9547b6890537" providerId="LiveId" clId="{346AAD1A-4EAD-4E2B-B463-2B61EBEAFE8F}" dt="2023-02-21T18:03:13.778" v="4280" actId="26606"/>
          <ac:spMkLst>
            <pc:docMk/>
            <pc:sldMk cId="279028620" sldId="263"/>
            <ac:spMk id="4103" creationId="{F13C74B1-5B17-4795-BED0-7140497B445A}"/>
          </ac:spMkLst>
        </pc:spChg>
        <pc:spChg chg="add del">
          <ac:chgData name="caio gasparine" userId="d64b9547b6890537" providerId="LiveId" clId="{346AAD1A-4EAD-4E2B-B463-2B61EBEAFE8F}" dt="2023-02-21T18:03:13.778" v="4280" actId="26606"/>
          <ac:spMkLst>
            <pc:docMk/>
            <pc:sldMk cId="279028620" sldId="263"/>
            <ac:spMk id="4105" creationId="{D4974D33-8DC5-464E-8C6D-BE58F0669C17}"/>
          </ac:spMkLst>
        </pc:spChg>
        <pc:spChg chg="add del">
          <ac:chgData name="caio gasparine" userId="d64b9547b6890537" providerId="LiveId" clId="{346AAD1A-4EAD-4E2B-B463-2B61EBEAFE8F}" dt="2023-02-21T18:03:21.378" v="4282" actId="26606"/>
          <ac:spMkLst>
            <pc:docMk/>
            <pc:sldMk cId="279028620" sldId="263"/>
            <ac:spMk id="4107" creationId="{AEDD7960-4866-4399-BEF6-DD1431AB4E34}"/>
          </ac:spMkLst>
        </pc:spChg>
        <pc:spChg chg="add del">
          <ac:chgData name="caio gasparine" userId="d64b9547b6890537" providerId="LiveId" clId="{346AAD1A-4EAD-4E2B-B463-2B61EBEAFE8F}" dt="2023-02-21T18:03:21.378" v="4282" actId="26606"/>
          <ac:spMkLst>
            <pc:docMk/>
            <pc:sldMk cId="279028620" sldId="263"/>
            <ac:spMk id="4108" creationId="{6B5E2835-4E47-45B3-9CFE-732FF7B05472}"/>
          </ac:spMkLst>
        </pc:spChg>
        <pc:spChg chg="add del">
          <ac:chgData name="caio gasparine" userId="d64b9547b6890537" providerId="LiveId" clId="{346AAD1A-4EAD-4E2B-B463-2B61EBEAFE8F}" dt="2023-02-21T18:03:21.378" v="4282" actId="26606"/>
          <ac:spMkLst>
            <pc:docMk/>
            <pc:sldMk cId="279028620" sldId="263"/>
            <ac:spMk id="4109" creationId="{55D4142C-5077-457F-A6AD-3FECFDB39685}"/>
          </ac:spMkLst>
        </pc:spChg>
        <pc:spChg chg="add del">
          <ac:chgData name="caio gasparine" userId="d64b9547b6890537" providerId="LiveId" clId="{346AAD1A-4EAD-4E2B-B463-2B61EBEAFE8F}" dt="2023-02-21T18:03:21.378" v="4282" actId="26606"/>
          <ac:spMkLst>
            <pc:docMk/>
            <pc:sldMk cId="279028620" sldId="263"/>
            <ac:spMk id="4110" creationId="{5B45AD5D-AA52-4F7B-9362-576A39AD9E09}"/>
          </ac:spMkLst>
        </pc:spChg>
        <pc:spChg chg="add del">
          <ac:chgData name="caio gasparine" userId="d64b9547b6890537" providerId="LiveId" clId="{346AAD1A-4EAD-4E2B-B463-2B61EBEAFE8F}" dt="2023-02-21T18:03:21.378" v="4282" actId="26606"/>
          <ac:spMkLst>
            <pc:docMk/>
            <pc:sldMk cId="279028620" sldId="263"/>
            <ac:spMk id="4111" creationId="{7A5F0580-5EE9-419F-96EE-B6529EF6E7D0}"/>
          </ac:spMkLst>
        </pc:spChg>
        <pc:spChg chg="add del">
          <ac:chgData name="caio gasparine" userId="d64b9547b6890537" providerId="LiveId" clId="{346AAD1A-4EAD-4E2B-B463-2B61EBEAFE8F}" dt="2023-02-21T18:03:25.917" v="4284" actId="26606"/>
          <ac:spMkLst>
            <pc:docMk/>
            <pc:sldMk cId="279028620" sldId="263"/>
            <ac:spMk id="4113" creationId="{04812C46-200A-4DEB-A05E-3ED6C68C2387}"/>
          </ac:spMkLst>
        </pc:spChg>
        <pc:spChg chg="add del">
          <ac:chgData name="caio gasparine" userId="d64b9547b6890537" providerId="LiveId" clId="{346AAD1A-4EAD-4E2B-B463-2B61EBEAFE8F}" dt="2023-02-21T18:03:25.917" v="4284" actId="26606"/>
          <ac:spMkLst>
            <pc:docMk/>
            <pc:sldMk cId="279028620" sldId="263"/>
            <ac:spMk id="4114" creationId="{D1EA859B-E555-4109-94F3-6700E046E008}"/>
          </ac:spMkLst>
        </pc:spChg>
        <pc:spChg chg="add">
          <ac:chgData name="caio gasparine" userId="d64b9547b6890537" providerId="LiveId" clId="{346AAD1A-4EAD-4E2B-B463-2B61EBEAFE8F}" dt="2023-02-21T18:03:25.923" v="4285" actId="26606"/>
          <ac:spMkLst>
            <pc:docMk/>
            <pc:sldMk cId="279028620" sldId="263"/>
            <ac:spMk id="4116" creationId="{F13C74B1-5B17-4795-BED0-7140497B445A}"/>
          </ac:spMkLst>
        </pc:spChg>
        <pc:spChg chg="add">
          <ac:chgData name="caio gasparine" userId="d64b9547b6890537" providerId="LiveId" clId="{346AAD1A-4EAD-4E2B-B463-2B61EBEAFE8F}" dt="2023-02-21T18:03:25.923" v="4285" actId="26606"/>
          <ac:spMkLst>
            <pc:docMk/>
            <pc:sldMk cId="279028620" sldId="263"/>
            <ac:spMk id="4117" creationId="{D4974D33-8DC5-464E-8C6D-BE58F0669C17}"/>
          </ac:spMkLst>
        </pc:spChg>
        <pc:picChg chg="add del">
          <ac:chgData name="caio gasparine" userId="d64b9547b6890537" providerId="LiveId" clId="{346AAD1A-4EAD-4E2B-B463-2B61EBEAFE8F}" dt="2023-02-21T17:46:17.031" v="3887" actId="478"/>
          <ac:picMkLst>
            <pc:docMk/>
            <pc:sldMk cId="279028620" sldId="263"/>
            <ac:picMk id="2" creationId="{EC5B2432-DF33-66AE-30F7-785C20E27810}"/>
          </ac:picMkLst>
        </pc:picChg>
        <pc:picChg chg="add del">
          <ac:chgData name="caio gasparine" userId="d64b9547b6890537" providerId="LiveId" clId="{346AAD1A-4EAD-4E2B-B463-2B61EBEAFE8F}" dt="2023-01-24T21:22:52.057" v="2473" actId="26606"/>
          <ac:picMkLst>
            <pc:docMk/>
            <pc:sldMk cId="279028620" sldId="263"/>
            <ac:picMk id="7" creationId="{BCA5666B-841D-CD02-0F34-72BF20ACD78F}"/>
          </ac:picMkLst>
        </pc:picChg>
        <pc:picChg chg="add del">
          <ac:chgData name="caio gasparine" userId="d64b9547b6890537" providerId="LiveId" clId="{346AAD1A-4EAD-4E2B-B463-2B61EBEAFE8F}" dt="2023-01-24T21:22:53.368" v="2475" actId="26606"/>
          <ac:picMkLst>
            <pc:docMk/>
            <pc:sldMk cId="279028620" sldId="263"/>
            <ac:picMk id="17" creationId="{B199541B-C0D1-1663-84B0-B1C5CC187F62}"/>
          </ac:picMkLst>
        </pc:picChg>
        <pc:picChg chg="add del">
          <ac:chgData name="caio gasparine" userId="d64b9547b6890537" providerId="LiveId" clId="{346AAD1A-4EAD-4E2B-B463-2B61EBEAFE8F}" dt="2023-02-21T17:47:00.733" v="3952" actId="478"/>
          <ac:picMkLst>
            <pc:docMk/>
            <pc:sldMk cId="279028620" sldId="263"/>
            <ac:picMk id="20" creationId="{FDDAEBAE-B882-8B4E-DFE7-4F766E59CA08}"/>
          </ac:picMkLst>
        </pc:picChg>
        <pc:picChg chg="add mod ord">
          <ac:chgData name="caio gasparine" userId="d64b9547b6890537" providerId="LiveId" clId="{346AAD1A-4EAD-4E2B-B463-2B61EBEAFE8F}" dt="2023-02-21T18:04:16.164" v="4294" actId="14100"/>
          <ac:picMkLst>
            <pc:docMk/>
            <pc:sldMk cId="279028620" sldId="263"/>
            <ac:picMk id="4098" creationId="{5BF419BC-EAE7-C598-9155-AAC400F55ED6}"/>
          </ac:picMkLst>
        </pc:picChg>
      </pc:sldChg>
      <pc:sldChg chg="add del">
        <pc:chgData name="caio gasparine" userId="d64b9547b6890537" providerId="LiveId" clId="{346AAD1A-4EAD-4E2B-B463-2B61EBEAFE8F}" dt="2023-01-24T21:10:01.570" v="1905" actId="47"/>
        <pc:sldMkLst>
          <pc:docMk/>
          <pc:sldMk cId="3385389953" sldId="263"/>
        </pc:sldMkLst>
      </pc:sldChg>
      <pc:sldChg chg="addSp delSp add del setBg delDesignElem">
        <pc:chgData name="caio gasparine" userId="d64b9547b6890537" providerId="LiveId" clId="{346AAD1A-4EAD-4E2B-B463-2B61EBEAFE8F}" dt="2023-01-26T15:11:55.440" v="3065"/>
        <pc:sldMkLst>
          <pc:docMk/>
          <pc:sldMk cId="466593418" sldId="264"/>
        </pc:sldMkLst>
        <pc:spChg chg="add del">
          <ac:chgData name="caio gasparine" userId="d64b9547b6890537" providerId="LiveId" clId="{346AAD1A-4EAD-4E2B-B463-2B61EBEAFE8F}" dt="2023-01-26T15:11:55.440" v="3065"/>
          <ac:spMkLst>
            <pc:docMk/>
            <pc:sldMk cId="466593418" sldId="264"/>
            <ac:spMk id="10" creationId="{F13C74B1-5B17-4795-BED0-7140497B445A}"/>
          </ac:spMkLst>
        </pc:spChg>
        <pc:spChg chg="add del">
          <ac:chgData name="caio gasparine" userId="d64b9547b6890537" providerId="LiveId" clId="{346AAD1A-4EAD-4E2B-B463-2B61EBEAFE8F}" dt="2023-01-26T15:11:55.440" v="3065"/>
          <ac:spMkLst>
            <pc:docMk/>
            <pc:sldMk cId="466593418" sldId="264"/>
            <ac:spMk id="12" creationId="{D4974D33-8DC5-464E-8C6D-BE58F0669C17}"/>
          </ac:spMkLst>
        </pc:spChg>
      </pc:sldChg>
      <pc:sldChg chg="addSp delSp modSp add mod delDesignElem chgLayout">
        <pc:chgData name="caio gasparine" userId="d64b9547b6890537" providerId="LiveId" clId="{346AAD1A-4EAD-4E2B-B463-2B61EBEAFE8F}" dt="2023-02-22T14:34:11.550" v="8141" actId="20577"/>
        <pc:sldMkLst>
          <pc:docMk/>
          <pc:sldMk cId="1167813891" sldId="264"/>
        </pc:sldMkLst>
        <pc:spChg chg="add del mod ord">
          <ac:chgData name="caio gasparine" userId="d64b9547b6890537" providerId="LiveId" clId="{346AAD1A-4EAD-4E2B-B463-2B61EBEAFE8F}" dt="2023-02-21T17:06:05.641" v="3207" actId="700"/>
          <ac:spMkLst>
            <pc:docMk/>
            <pc:sldMk cId="1167813891" sldId="264"/>
            <ac:spMk id="2" creationId="{6DE93BA3-520E-855A-82C6-A90CD50B4E34}"/>
          </ac:spMkLst>
        </pc:spChg>
        <pc:spChg chg="add mod">
          <ac:chgData name="caio gasparine" userId="d64b9547b6890537" providerId="LiveId" clId="{346AAD1A-4EAD-4E2B-B463-2B61EBEAFE8F}" dt="2023-02-22T05:16:09.559" v="7476" actId="1076"/>
          <ac:spMkLst>
            <pc:docMk/>
            <pc:sldMk cId="1167813891" sldId="264"/>
            <ac:spMk id="2" creationId="{C9D17283-6194-6DFB-8CBD-41BD1D1FEB0C}"/>
          </ac:spMkLst>
        </pc:spChg>
        <pc:spChg chg="mod">
          <ac:chgData name="caio gasparine" userId="d64b9547b6890537" providerId="LiveId" clId="{346AAD1A-4EAD-4E2B-B463-2B61EBEAFE8F}" dt="2023-02-22T05:15:35.867" v="7471" actId="207"/>
          <ac:spMkLst>
            <pc:docMk/>
            <pc:sldMk cId="1167813891" sldId="264"/>
            <ac:spMk id="4" creationId="{4C90A9F0-D277-818B-D4E1-24FA71730123}"/>
          </ac:spMkLst>
        </pc:spChg>
        <pc:spChg chg="mod">
          <ac:chgData name="caio gasparine" userId="d64b9547b6890537" providerId="LiveId" clId="{346AAD1A-4EAD-4E2B-B463-2B61EBEAFE8F}" dt="2023-02-22T14:34:11.550" v="8141" actId="20577"/>
          <ac:spMkLst>
            <pc:docMk/>
            <pc:sldMk cId="1167813891" sldId="264"/>
            <ac:spMk id="5" creationId="{8DD0735B-F51D-CEA2-39CF-FD79C31842DE}"/>
          </ac:spMkLst>
        </pc:spChg>
        <pc:spChg chg="add del mod ord">
          <ac:chgData name="caio gasparine" userId="d64b9547b6890537" providerId="LiveId" clId="{346AAD1A-4EAD-4E2B-B463-2B61EBEAFE8F}" dt="2023-02-21T17:06:05.641" v="3207" actId="700"/>
          <ac:spMkLst>
            <pc:docMk/>
            <pc:sldMk cId="1167813891" sldId="264"/>
            <ac:spMk id="6" creationId="{466D0EE5-5E61-9312-122A-03D4F9DA1597}"/>
          </ac:spMkLst>
        </pc:spChg>
        <pc:spChg chg="add mod">
          <ac:chgData name="caio gasparine" userId="d64b9547b6890537" providerId="LiveId" clId="{346AAD1A-4EAD-4E2B-B463-2B61EBEAFE8F}" dt="2023-02-21T17:44:19.059" v="3823"/>
          <ac:spMkLst>
            <pc:docMk/>
            <pc:sldMk cId="1167813891" sldId="264"/>
            <ac:spMk id="7" creationId="{F7ADAFD0-D859-7AD4-C88E-58342CE116E6}"/>
          </ac:spMkLst>
        </pc:spChg>
        <pc:spChg chg="add del">
          <ac:chgData name="caio gasparine" userId="d64b9547b6890537" providerId="LiveId" clId="{346AAD1A-4EAD-4E2B-B463-2B61EBEAFE8F}" dt="2023-01-26T15:12:21.306" v="3069" actId="26606"/>
          <ac:spMkLst>
            <pc:docMk/>
            <pc:sldMk cId="1167813891" sldId="264"/>
            <ac:spMk id="10" creationId="{F13C74B1-5B17-4795-BED0-7140497B445A}"/>
          </ac:spMkLst>
        </pc:spChg>
        <pc:spChg chg="add del">
          <ac:chgData name="caio gasparine" userId="d64b9547b6890537" providerId="LiveId" clId="{346AAD1A-4EAD-4E2B-B463-2B61EBEAFE8F}" dt="2023-01-26T15:12:21.306" v="3069" actId="26606"/>
          <ac:spMkLst>
            <pc:docMk/>
            <pc:sldMk cId="1167813891" sldId="264"/>
            <ac:spMk id="12" creationId="{D4974D33-8DC5-464E-8C6D-BE58F0669C17}"/>
          </ac:spMkLst>
        </pc:spChg>
        <pc:spChg chg="add del">
          <ac:chgData name="caio gasparine" userId="d64b9547b6890537" providerId="LiveId" clId="{346AAD1A-4EAD-4E2B-B463-2B61EBEAFE8F}" dt="2023-01-26T15:12:21.300" v="3068" actId="26606"/>
          <ac:spMkLst>
            <pc:docMk/>
            <pc:sldMk cId="1167813891" sldId="264"/>
            <ac:spMk id="17" creationId="{04812C46-200A-4DEB-A05E-3ED6C68C2387}"/>
          </ac:spMkLst>
        </pc:spChg>
        <pc:spChg chg="add del">
          <ac:chgData name="caio gasparine" userId="d64b9547b6890537" providerId="LiveId" clId="{346AAD1A-4EAD-4E2B-B463-2B61EBEAFE8F}" dt="2023-01-26T15:12:21.300" v="3068" actId="26606"/>
          <ac:spMkLst>
            <pc:docMk/>
            <pc:sldMk cId="1167813891" sldId="264"/>
            <ac:spMk id="19" creationId="{D1EA859B-E555-4109-94F3-6700E046E008}"/>
          </ac:spMkLst>
        </pc:spChg>
        <pc:spChg chg="add del">
          <ac:chgData name="caio gasparine" userId="d64b9547b6890537" providerId="LiveId" clId="{346AAD1A-4EAD-4E2B-B463-2B61EBEAFE8F}" dt="2023-02-21T19:06:50.521" v="5322" actId="26606"/>
          <ac:spMkLst>
            <pc:docMk/>
            <pc:sldMk cId="1167813891" sldId="264"/>
            <ac:spMk id="21" creationId="{F13C74B1-5B17-4795-BED0-7140497B445A}"/>
          </ac:spMkLst>
        </pc:spChg>
        <pc:spChg chg="add del">
          <ac:chgData name="caio gasparine" userId="d64b9547b6890537" providerId="LiveId" clId="{346AAD1A-4EAD-4E2B-B463-2B61EBEAFE8F}" dt="2023-02-21T19:06:50.521" v="5322" actId="26606"/>
          <ac:spMkLst>
            <pc:docMk/>
            <pc:sldMk cId="1167813891" sldId="264"/>
            <ac:spMk id="22" creationId="{D4974D33-8DC5-464E-8C6D-BE58F0669C17}"/>
          </ac:spMkLst>
        </pc:spChg>
        <pc:spChg chg="add">
          <ac:chgData name="caio gasparine" userId="d64b9547b6890537" providerId="LiveId" clId="{346AAD1A-4EAD-4E2B-B463-2B61EBEAFE8F}" dt="2023-02-21T19:06:50.521" v="5322" actId="26606"/>
          <ac:spMkLst>
            <pc:docMk/>
            <pc:sldMk cId="1167813891" sldId="264"/>
            <ac:spMk id="1031" creationId="{3BA513B0-82FF-4F41-8178-885375D1CFB5}"/>
          </ac:spMkLst>
        </pc:spChg>
        <pc:grpChg chg="add">
          <ac:chgData name="caio gasparine" userId="d64b9547b6890537" providerId="LiveId" clId="{346AAD1A-4EAD-4E2B-B463-2B61EBEAFE8F}" dt="2023-02-21T19:06:50.521" v="5322" actId="26606"/>
          <ac:grpSpMkLst>
            <pc:docMk/>
            <pc:sldMk cId="1167813891" sldId="264"/>
            <ac:grpSpMk id="1033" creationId="{93DB8501-F9F2-4ACD-B56A-9019CD5006D6}"/>
          </ac:grpSpMkLst>
        </pc:grpChg>
        <pc:picChg chg="del mod ord">
          <ac:chgData name="caio gasparine" userId="d64b9547b6890537" providerId="LiveId" clId="{346AAD1A-4EAD-4E2B-B463-2B61EBEAFE8F}" dt="2023-02-21T19:00:56.289" v="5319" actId="478"/>
          <ac:picMkLst>
            <pc:docMk/>
            <pc:sldMk cId="1167813891" sldId="264"/>
            <ac:picMk id="3" creationId="{8E0B6E82-A3BC-5A61-E5D1-8AA269B59D29}"/>
          </ac:picMkLst>
        </pc:picChg>
        <pc:picChg chg="add mod ord">
          <ac:chgData name="caio gasparine" userId="d64b9547b6890537" providerId="LiveId" clId="{346AAD1A-4EAD-4E2B-B463-2B61EBEAFE8F}" dt="2023-02-21T19:06:50.521" v="5322" actId="26606"/>
          <ac:picMkLst>
            <pc:docMk/>
            <pc:sldMk cId="1167813891" sldId="264"/>
            <ac:picMk id="1026" creationId="{272C6804-C1F6-71AD-7533-8E0E2E68C485}"/>
          </ac:picMkLst>
        </pc:picChg>
      </pc:sldChg>
      <pc:sldChg chg="addSp delSp add del setBg delDesignElem">
        <pc:chgData name="caio gasparine" userId="d64b9547b6890537" providerId="LiveId" clId="{346AAD1A-4EAD-4E2B-B463-2B61EBEAFE8F}" dt="2023-01-26T15:11:48.042" v="3060"/>
        <pc:sldMkLst>
          <pc:docMk/>
          <pc:sldMk cId="2266578224" sldId="264"/>
        </pc:sldMkLst>
        <pc:spChg chg="add del">
          <ac:chgData name="caio gasparine" userId="d64b9547b6890537" providerId="LiveId" clId="{346AAD1A-4EAD-4E2B-B463-2B61EBEAFE8F}" dt="2023-01-26T15:11:48.042" v="3060"/>
          <ac:spMkLst>
            <pc:docMk/>
            <pc:sldMk cId="2266578224" sldId="264"/>
            <ac:spMk id="10" creationId="{F13C74B1-5B17-4795-BED0-7140497B445A}"/>
          </ac:spMkLst>
        </pc:spChg>
        <pc:spChg chg="add del">
          <ac:chgData name="caio gasparine" userId="d64b9547b6890537" providerId="LiveId" clId="{346AAD1A-4EAD-4E2B-B463-2B61EBEAFE8F}" dt="2023-01-26T15:11:48.042" v="3060"/>
          <ac:spMkLst>
            <pc:docMk/>
            <pc:sldMk cId="2266578224" sldId="264"/>
            <ac:spMk id="12" creationId="{D4974D33-8DC5-464E-8C6D-BE58F0669C17}"/>
          </ac:spMkLst>
        </pc:spChg>
      </pc:sldChg>
      <pc:sldChg chg="addSp delSp modSp add del mod setBg delDesignElem">
        <pc:chgData name="caio gasparine" userId="d64b9547b6890537" providerId="LiveId" clId="{346AAD1A-4EAD-4E2B-B463-2B61EBEAFE8F}" dt="2023-01-26T15:11:43.641" v="3057"/>
        <pc:sldMkLst>
          <pc:docMk/>
          <pc:sldMk cId="2989292865" sldId="264"/>
        </pc:sldMkLst>
        <pc:spChg chg="mod">
          <ac:chgData name="caio gasparine" userId="d64b9547b6890537" providerId="LiveId" clId="{346AAD1A-4EAD-4E2B-B463-2B61EBEAFE8F}" dt="2023-01-26T15:11:43.277" v="3056" actId="20577"/>
          <ac:spMkLst>
            <pc:docMk/>
            <pc:sldMk cId="2989292865" sldId="264"/>
            <ac:spMk id="4" creationId="{4C90A9F0-D277-818B-D4E1-24FA71730123}"/>
          </ac:spMkLst>
        </pc:spChg>
        <pc:spChg chg="add del">
          <ac:chgData name="caio gasparine" userId="d64b9547b6890537" providerId="LiveId" clId="{346AAD1A-4EAD-4E2B-B463-2B61EBEAFE8F}" dt="2023-01-26T15:11:43.641" v="3057"/>
          <ac:spMkLst>
            <pc:docMk/>
            <pc:sldMk cId="2989292865" sldId="264"/>
            <ac:spMk id="10" creationId="{F13C74B1-5B17-4795-BED0-7140497B445A}"/>
          </ac:spMkLst>
        </pc:spChg>
        <pc:spChg chg="add del">
          <ac:chgData name="caio gasparine" userId="d64b9547b6890537" providerId="LiveId" clId="{346AAD1A-4EAD-4E2B-B463-2B61EBEAFE8F}" dt="2023-01-26T15:11:43.641" v="3057"/>
          <ac:spMkLst>
            <pc:docMk/>
            <pc:sldMk cId="2989292865" sldId="264"/>
            <ac:spMk id="12" creationId="{D4974D33-8DC5-464E-8C6D-BE58F0669C17}"/>
          </ac:spMkLst>
        </pc:spChg>
      </pc:sldChg>
      <pc:sldChg chg="delSp add del setBg delDesignElem">
        <pc:chgData name="caio gasparine" userId="d64b9547b6890537" providerId="LiveId" clId="{346AAD1A-4EAD-4E2B-B463-2B61EBEAFE8F}" dt="2023-02-21T17:12:03.864" v="3313" actId="47"/>
        <pc:sldMkLst>
          <pc:docMk/>
          <pc:sldMk cId="2926763298" sldId="265"/>
        </pc:sldMkLst>
        <pc:spChg chg="del">
          <ac:chgData name="caio gasparine" userId="d64b9547b6890537" providerId="LiveId" clId="{346AAD1A-4EAD-4E2B-B463-2B61EBEAFE8F}" dt="2023-01-30T15:47:25.975" v="3107"/>
          <ac:spMkLst>
            <pc:docMk/>
            <pc:sldMk cId="2926763298" sldId="265"/>
            <ac:spMk id="10" creationId="{F13C74B1-5B17-4795-BED0-7140497B445A}"/>
          </ac:spMkLst>
        </pc:spChg>
        <pc:spChg chg="del">
          <ac:chgData name="caio gasparine" userId="d64b9547b6890537" providerId="LiveId" clId="{346AAD1A-4EAD-4E2B-B463-2B61EBEAFE8F}" dt="2023-01-30T15:47:25.975" v="3107"/>
          <ac:spMkLst>
            <pc:docMk/>
            <pc:sldMk cId="2926763298" sldId="265"/>
            <ac:spMk id="12" creationId="{D4974D33-8DC5-464E-8C6D-BE58F0669C17}"/>
          </ac:spMkLst>
        </pc:spChg>
      </pc:sldChg>
      <pc:sldChg chg="addSp delSp modSp add mod ord setBg modShow">
        <pc:chgData name="caio gasparine" userId="d64b9547b6890537" providerId="LiveId" clId="{346AAD1A-4EAD-4E2B-B463-2B61EBEAFE8F}" dt="2023-02-22T05:20:28.492" v="7518"/>
        <pc:sldMkLst>
          <pc:docMk/>
          <pc:sldMk cId="1326481999" sldId="266"/>
        </pc:sldMkLst>
        <pc:spChg chg="add mod">
          <ac:chgData name="caio gasparine" userId="d64b9547b6890537" providerId="LiveId" clId="{346AAD1A-4EAD-4E2B-B463-2B61EBEAFE8F}" dt="2023-01-30T15:48:50.857" v="3114" actId="1076"/>
          <ac:spMkLst>
            <pc:docMk/>
            <pc:sldMk cId="1326481999" sldId="266"/>
            <ac:spMk id="3" creationId="{E8360355-58BC-887A-A255-37B126F016AB}"/>
          </ac:spMkLst>
        </pc:spChg>
        <pc:spChg chg="add mod">
          <ac:chgData name="caio gasparine" userId="d64b9547b6890537" providerId="LiveId" clId="{346AAD1A-4EAD-4E2B-B463-2B61EBEAFE8F}" dt="2023-01-30T15:49:03.919" v="3117" actId="1076"/>
          <ac:spMkLst>
            <pc:docMk/>
            <pc:sldMk cId="1326481999" sldId="266"/>
            <ac:spMk id="5" creationId="{7DE256C4-87A9-12B7-65EB-065127D20B5C}"/>
          </ac:spMkLst>
        </pc:spChg>
        <pc:spChg chg="del">
          <ac:chgData name="caio gasparine" userId="d64b9547b6890537" providerId="LiveId" clId="{346AAD1A-4EAD-4E2B-B463-2B61EBEAFE8F}" dt="2023-01-30T15:48:53.083" v="3115" actId="478"/>
          <ac:spMkLst>
            <pc:docMk/>
            <pc:sldMk cId="1326481999" sldId="266"/>
            <ac:spMk id="8" creationId="{F3B33023-9024-F0CA-95BA-1F57A09ECB71}"/>
          </ac:spMkLst>
        </pc:spChg>
      </pc:sldChg>
      <pc:sldChg chg="addSp delSp modSp add mod modShow">
        <pc:chgData name="caio gasparine" userId="d64b9547b6890537" providerId="LiveId" clId="{346AAD1A-4EAD-4E2B-B463-2B61EBEAFE8F}" dt="2023-01-30T15:49:38.790" v="3128" actId="729"/>
        <pc:sldMkLst>
          <pc:docMk/>
          <pc:sldMk cId="2229751853" sldId="267"/>
        </pc:sldMkLst>
        <pc:spChg chg="del">
          <ac:chgData name="caio gasparine" userId="d64b9547b6890537" providerId="LiveId" clId="{346AAD1A-4EAD-4E2B-B463-2B61EBEAFE8F}" dt="2023-01-30T15:49:22.929" v="3122" actId="478"/>
          <ac:spMkLst>
            <pc:docMk/>
            <pc:sldMk cId="2229751853" sldId="267"/>
            <ac:spMk id="3" creationId="{E8360355-58BC-887A-A255-37B126F016AB}"/>
          </ac:spMkLst>
        </pc:spChg>
        <pc:spChg chg="add mod">
          <ac:chgData name="caio gasparine" userId="d64b9547b6890537" providerId="LiveId" clId="{346AAD1A-4EAD-4E2B-B463-2B61EBEAFE8F}" dt="2023-01-30T15:49:33.549" v="3127" actId="1076"/>
          <ac:spMkLst>
            <pc:docMk/>
            <pc:sldMk cId="2229751853" sldId="267"/>
            <ac:spMk id="4" creationId="{E8469234-5C71-2404-70C5-74C125D30C19}"/>
          </ac:spMkLst>
        </pc:spChg>
        <pc:spChg chg="del">
          <ac:chgData name="caio gasparine" userId="d64b9547b6890537" providerId="LiveId" clId="{346AAD1A-4EAD-4E2B-B463-2B61EBEAFE8F}" dt="2023-01-30T15:49:25.751" v="3123" actId="478"/>
          <ac:spMkLst>
            <pc:docMk/>
            <pc:sldMk cId="2229751853" sldId="267"/>
            <ac:spMk id="5" creationId="{7DE256C4-87A9-12B7-65EB-065127D20B5C}"/>
          </ac:spMkLst>
        </pc:spChg>
      </pc:sldChg>
      <pc:sldChg chg="addSp delSp add mod">
        <pc:chgData name="caio gasparine" userId="d64b9547b6890537" providerId="LiveId" clId="{346AAD1A-4EAD-4E2B-B463-2B61EBEAFE8F}" dt="2023-01-30T15:50:00.186" v="3131" actId="22"/>
        <pc:sldMkLst>
          <pc:docMk/>
          <pc:sldMk cId="2523384934" sldId="268"/>
        </pc:sldMkLst>
        <pc:spChg chg="del">
          <ac:chgData name="caio gasparine" userId="d64b9547b6890537" providerId="LiveId" clId="{346AAD1A-4EAD-4E2B-B463-2B61EBEAFE8F}" dt="2023-01-30T15:49:59.480" v="3130" actId="478"/>
          <ac:spMkLst>
            <pc:docMk/>
            <pc:sldMk cId="2523384934" sldId="268"/>
            <ac:spMk id="4" creationId="{E8469234-5C71-2404-70C5-74C125D30C19}"/>
          </ac:spMkLst>
        </pc:spChg>
        <pc:picChg chg="add">
          <ac:chgData name="caio gasparine" userId="d64b9547b6890537" providerId="LiveId" clId="{346AAD1A-4EAD-4E2B-B463-2B61EBEAFE8F}" dt="2023-01-30T15:50:00.186" v="3131" actId="22"/>
          <ac:picMkLst>
            <pc:docMk/>
            <pc:sldMk cId="2523384934" sldId="268"/>
            <ac:picMk id="3" creationId="{1321087A-E104-5B9F-F2D3-19AB19288434}"/>
          </ac:picMkLst>
        </pc:picChg>
      </pc:sldChg>
      <pc:sldChg chg="add del">
        <pc:chgData name="caio gasparine" userId="d64b9547b6890537" providerId="LiveId" clId="{346AAD1A-4EAD-4E2B-B463-2B61EBEAFE8F}" dt="2023-02-21T17:12:04.856" v="3314" actId="47"/>
        <pc:sldMkLst>
          <pc:docMk/>
          <pc:sldMk cId="500707" sldId="269"/>
        </pc:sldMkLst>
      </pc:sldChg>
      <pc:sldChg chg="addSp delSp modSp add del mod ord setBg delDesignElem">
        <pc:chgData name="caio gasparine" userId="d64b9547b6890537" providerId="LiveId" clId="{346AAD1A-4EAD-4E2B-B463-2B61EBEAFE8F}" dt="2023-02-22T05:06:26.899" v="7297" actId="47"/>
        <pc:sldMkLst>
          <pc:docMk/>
          <pc:sldMk cId="863471515" sldId="270"/>
        </pc:sldMkLst>
        <pc:spChg chg="mod">
          <ac:chgData name="caio gasparine" userId="d64b9547b6890537" providerId="LiveId" clId="{346AAD1A-4EAD-4E2B-B463-2B61EBEAFE8F}" dt="2023-02-21T17:49:44.609" v="4043" actId="2711"/>
          <ac:spMkLst>
            <pc:docMk/>
            <pc:sldMk cId="863471515" sldId="270"/>
            <ac:spMk id="4" creationId="{4C90A9F0-D277-818B-D4E1-24FA71730123}"/>
          </ac:spMkLst>
        </pc:spChg>
        <pc:spChg chg="mod ord">
          <ac:chgData name="caio gasparine" userId="d64b9547b6890537" providerId="LiveId" clId="{346AAD1A-4EAD-4E2B-B463-2B61EBEAFE8F}" dt="2023-02-21T17:49:44.609" v="4043" actId="2711"/>
          <ac:spMkLst>
            <pc:docMk/>
            <pc:sldMk cId="863471515" sldId="270"/>
            <ac:spMk id="5" creationId="{8DD0735B-F51D-CEA2-39CF-FD79C31842DE}"/>
          </ac:spMkLst>
        </pc:spChg>
        <pc:spChg chg="add mod">
          <ac:chgData name="caio gasparine" userId="d64b9547b6890537" providerId="LiveId" clId="{346AAD1A-4EAD-4E2B-B463-2B61EBEAFE8F}" dt="2023-02-21T17:49:56.088" v="4045" actId="207"/>
          <ac:spMkLst>
            <pc:docMk/>
            <pc:sldMk cId="863471515" sldId="270"/>
            <ac:spMk id="6" creationId="{8DFC1F40-FB26-639C-67E0-69AE86C754BB}"/>
          </ac:spMkLst>
        </pc:spChg>
        <pc:spChg chg="add del mod">
          <ac:chgData name="caio gasparine" userId="d64b9547b6890537" providerId="LiveId" clId="{346AAD1A-4EAD-4E2B-B463-2B61EBEAFE8F}" dt="2023-02-21T17:07:26.439" v="3226"/>
          <ac:spMkLst>
            <pc:docMk/>
            <pc:sldMk cId="863471515" sldId="270"/>
            <ac:spMk id="7" creationId="{0936D4DC-0BDF-CA7C-843B-00B5E8FF2C3B}"/>
          </ac:spMkLst>
        </pc:spChg>
        <pc:spChg chg="add del">
          <ac:chgData name="caio gasparine" userId="d64b9547b6890537" providerId="LiveId" clId="{346AAD1A-4EAD-4E2B-B463-2B61EBEAFE8F}" dt="2023-02-21T16:04:02.710" v="3178"/>
          <ac:spMkLst>
            <pc:docMk/>
            <pc:sldMk cId="863471515" sldId="270"/>
            <ac:spMk id="9" creationId="{2E87DEE3-8822-EC7F-FCC4-14BAFB7925F5}"/>
          </ac:spMkLst>
        </pc:spChg>
        <pc:spChg chg="add mod">
          <ac:chgData name="caio gasparine" userId="d64b9547b6890537" providerId="LiveId" clId="{346AAD1A-4EAD-4E2B-B463-2B61EBEAFE8F}" dt="2023-02-21T17:49:44.609" v="4043" actId="2711"/>
          <ac:spMkLst>
            <pc:docMk/>
            <pc:sldMk cId="863471515" sldId="270"/>
            <ac:spMk id="9" creationId="{7FEB8AC2-FD31-16D8-B04D-924A3D5B7745}"/>
          </ac:spMkLst>
        </pc:spChg>
        <pc:spChg chg="del">
          <ac:chgData name="caio gasparine" userId="d64b9547b6890537" providerId="LiveId" clId="{346AAD1A-4EAD-4E2B-B463-2B61EBEAFE8F}" dt="2023-02-21T15:31:52.236" v="3134"/>
          <ac:spMkLst>
            <pc:docMk/>
            <pc:sldMk cId="863471515" sldId="270"/>
            <ac:spMk id="21" creationId="{F13C74B1-5B17-4795-BED0-7140497B445A}"/>
          </ac:spMkLst>
        </pc:spChg>
        <pc:spChg chg="del">
          <ac:chgData name="caio gasparine" userId="d64b9547b6890537" providerId="LiveId" clId="{346AAD1A-4EAD-4E2B-B463-2B61EBEAFE8F}" dt="2023-02-21T15:31:52.236" v="3134"/>
          <ac:spMkLst>
            <pc:docMk/>
            <pc:sldMk cId="863471515" sldId="270"/>
            <ac:spMk id="22" creationId="{D4974D33-8DC5-464E-8C6D-BE58F0669C17}"/>
          </ac:spMkLst>
        </pc:spChg>
        <pc:spChg chg="add del">
          <ac:chgData name="caio gasparine" userId="d64b9547b6890537" providerId="LiveId" clId="{346AAD1A-4EAD-4E2B-B463-2B61EBEAFE8F}" dt="2023-02-21T17:11:13.330" v="3291" actId="26606"/>
          <ac:spMkLst>
            <pc:docMk/>
            <pc:sldMk cId="863471515" sldId="270"/>
            <ac:spMk id="1031" creationId="{7316481C-0A49-4796-812B-0D64F063B720}"/>
          </ac:spMkLst>
        </pc:spChg>
        <pc:spChg chg="add del">
          <ac:chgData name="caio gasparine" userId="d64b9547b6890537" providerId="LiveId" clId="{346AAD1A-4EAD-4E2B-B463-2B61EBEAFE8F}" dt="2023-02-21T17:11:13.330" v="3291" actId="26606"/>
          <ac:spMkLst>
            <pc:docMk/>
            <pc:sldMk cId="863471515" sldId="270"/>
            <ac:spMk id="1033" creationId="{A5271697-90F1-4A23-8EF2-0179F2EAFACB}"/>
          </ac:spMkLst>
        </pc:spChg>
        <pc:spChg chg="add del">
          <ac:chgData name="caio gasparine" userId="d64b9547b6890537" providerId="LiveId" clId="{346AAD1A-4EAD-4E2B-B463-2B61EBEAFE8F}" dt="2023-02-21T17:11:13.330" v="3291" actId="26606"/>
          <ac:spMkLst>
            <pc:docMk/>
            <pc:sldMk cId="863471515" sldId="270"/>
            <ac:spMk id="1057" creationId="{D9F5512A-48E1-4C07-B75E-3CCC517B6804}"/>
          </ac:spMkLst>
        </pc:spChg>
        <pc:spChg chg="add">
          <ac:chgData name="caio gasparine" userId="d64b9547b6890537" providerId="LiveId" clId="{346AAD1A-4EAD-4E2B-B463-2B61EBEAFE8F}" dt="2023-02-21T17:11:13.335" v="3292" actId="26606"/>
          <ac:spMkLst>
            <pc:docMk/>
            <pc:sldMk cId="863471515" sldId="270"/>
            <ac:spMk id="1059" creationId="{C4879EFC-8E62-4E00-973C-C45EE9EC676D}"/>
          </ac:spMkLst>
        </pc:spChg>
        <pc:spChg chg="add">
          <ac:chgData name="caio gasparine" userId="d64b9547b6890537" providerId="LiveId" clId="{346AAD1A-4EAD-4E2B-B463-2B61EBEAFE8F}" dt="2023-02-21T17:11:13.335" v="3292" actId="26606"/>
          <ac:spMkLst>
            <pc:docMk/>
            <pc:sldMk cId="863471515" sldId="270"/>
            <ac:spMk id="1060" creationId="{D6A9C53F-5F90-40A5-8C85-5412D39C8C68}"/>
          </ac:spMkLst>
        </pc:spChg>
        <pc:grpChg chg="add del">
          <ac:chgData name="caio gasparine" userId="d64b9547b6890537" providerId="LiveId" clId="{346AAD1A-4EAD-4E2B-B463-2B61EBEAFE8F}" dt="2023-02-21T17:11:13.330" v="3291" actId="26606"/>
          <ac:grpSpMkLst>
            <pc:docMk/>
            <pc:sldMk cId="863471515" sldId="270"/>
            <ac:grpSpMk id="1035" creationId="{0924561D-756D-410B-973A-E68C2552C20C}"/>
          </ac:grpSpMkLst>
        </pc:grpChg>
        <pc:picChg chg="add del mod">
          <ac:chgData name="caio gasparine" userId="d64b9547b6890537" providerId="LiveId" clId="{346AAD1A-4EAD-4E2B-B463-2B61EBEAFE8F}" dt="2023-02-21T17:09:11.789" v="3256" actId="478"/>
          <ac:picMkLst>
            <pc:docMk/>
            <pc:sldMk cId="863471515" sldId="270"/>
            <ac:picMk id="2" creationId="{D1C6D12E-8CA3-3DFF-ACDF-B7AD2629CF39}"/>
          </ac:picMkLst>
        </pc:picChg>
        <pc:picChg chg="del">
          <ac:chgData name="caio gasparine" userId="d64b9547b6890537" providerId="LiveId" clId="{346AAD1A-4EAD-4E2B-B463-2B61EBEAFE8F}" dt="2023-02-21T15:32:27.394" v="3163" actId="478"/>
          <ac:picMkLst>
            <pc:docMk/>
            <pc:sldMk cId="863471515" sldId="270"/>
            <ac:picMk id="3" creationId="{8E0B6E82-A3BC-5A61-E5D1-8AA269B59D29}"/>
          </ac:picMkLst>
        </pc:picChg>
        <pc:picChg chg="add del mod">
          <ac:chgData name="caio gasparine" userId="d64b9547b6890537" providerId="LiveId" clId="{346AAD1A-4EAD-4E2B-B463-2B61EBEAFE8F}" dt="2023-02-21T17:10:18.626" v="3274" actId="21"/>
          <ac:picMkLst>
            <pc:docMk/>
            <pc:sldMk cId="863471515" sldId="270"/>
            <ac:picMk id="3" creationId="{D21648C3-65A8-D982-3B49-BE42CCDE4510}"/>
          </ac:picMkLst>
        </pc:picChg>
        <pc:picChg chg="add mod">
          <ac:chgData name="caio gasparine" userId="d64b9547b6890537" providerId="LiveId" clId="{346AAD1A-4EAD-4E2B-B463-2B61EBEAFE8F}" dt="2023-02-21T17:49:44.609" v="4043" actId="2711"/>
          <ac:picMkLst>
            <pc:docMk/>
            <pc:sldMk cId="863471515" sldId="270"/>
            <ac:picMk id="8" creationId="{AC7DB0FC-4DD3-F2E9-6DF6-91F99F78F45F}"/>
          </ac:picMkLst>
        </pc:picChg>
        <pc:picChg chg="add del mod">
          <ac:chgData name="caio gasparine" userId="d64b9547b6890537" providerId="LiveId" clId="{346AAD1A-4EAD-4E2B-B463-2B61EBEAFE8F}" dt="2023-02-21T17:08:36.809" v="3249" actId="478"/>
          <ac:picMkLst>
            <pc:docMk/>
            <pc:sldMk cId="863471515" sldId="270"/>
            <ac:picMk id="10" creationId="{8C40B113-23E4-DBF7-B1EA-83A96D1F611A}"/>
          </ac:picMkLst>
        </pc:picChg>
        <pc:picChg chg="add mod ord">
          <ac:chgData name="caio gasparine" userId="d64b9547b6890537" providerId="LiveId" clId="{346AAD1A-4EAD-4E2B-B463-2B61EBEAFE8F}" dt="2023-02-21T17:49:44.609" v="4043" actId="2711"/>
          <ac:picMkLst>
            <pc:docMk/>
            <pc:sldMk cId="863471515" sldId="270"/>
            <ac:picMk id="1026" creationId="{AFD43074-FFFE-2FAD-8C0C-22543340E698}"/>
          </ac:picMkLst>
        </pc:picChg>
      </pc:sldChg>
      <pc:sldChg chg="addSp delSp modSp add mod setBg">
        <pc:chgData name="caio gasparine" userId="d64b9547b6890537" providerId="LiveId" clId="{346AAD1A-4EAD-4E2B-B463-2B61EBEAFE8F}" dt="2023-02-21T17:43:37.113" v="3787"/>
        <pc:sldMkLst>
          <pc:docMk/>
          <pc:sldMk cId="2171339718" sldId="271"/>
        </pc:sldMkLst>
        <pc:spChg chg="del mod ord">
          <ac:chgData name="caio gasparine" userId="d64b9547b6890537" providerId="LiveId" clId="{346AAD1A-4EAD-4E2B-B463-2B61EBEAFE8F}" dt="2023-02-21T17:08:09.901" v="3240" actId="478"/>
          <ac:spMkLst>
            <pc:docMk/>
            <pc:sldMk cId="2171339718" sldId="271"/>
            <ac:spMk id="4" creationId="{4C90A9F0-D277-818B-D4E1-24FA71730123}"/>
          </ac:spMkLst>
        </pc:spChg>
        <pc:spChg chg="del">
          <ac:chgData name="caio gasparine" userId="d64b9547b6890537" providerId="LiveId" clId="{346AAD1A-4EAD-4E2B-B463-2B61EBEAFE8F}" dt="2023-02-21T16:04:13.443" v="3182" actId="478"/>
          <ac:spMkLst>
            <pc:docMk/>
            <pc:sldMk cId="2171339718" sldId="271"/>
            <ac:spMk id="5" creationId="{8DD0735B-F51D-CEA2-39CF-FD79C31842DE}"/>
          </ac:spMkLst>
        </pc:spChg>
        <pc:spChg chg="add mod">
          <ac:chgData name="caio gasparine" userId="d64b9547b6890537" providerId="LiveId" clId="{346AAD1A-4EAD-4E2B-B463-2B61EBEAFE8F}" dt="2023-02-21T17:43:37.113" v="3787"/>
          <ac:spMkLst>
            <pc:docMk/>
            <pc:sldMk cId="2171339718" sldId="271"/>
            <ac:spMk id="5" creationId="{B222C3B2-E133-A1CA-7489-5179668EB46A}"/>
          </ac:spMkLst>
        </pc:spChg>
        <pc:spChg chg="del">
          <ac:chgData name="caio gasparine" userId="d64b9547b6890537" providerId="LiveId" clId="{346AAD1A-4EAD-4E2B-B463-2B61EBEAFE8F}" dt="2023-02-21T16:04:13.443" v="3182" actId="478"/>
          <ac:spMkLst>
            <pc:docMk/>
            <pc:sldMk cId="2171339718" sldId="271"/>
            <ac:spMk id="7" creationId="{0936D4DC-0BDF-CA7C-843B-00B5E8FF2C3B}"/>
          </ac:spMkLst>
        </pc:spChg>
        <pc:spChg chg="add del">
          <ac:chgData name="caio gasparine" userId="d64b9547b6890537" providerId="LiveId" clId="{346AAD1A-4EAD-4E2B-B463-2B61EBEAFE8F}" dt="2023-02-21T17:05:24.184" v="3189" actId="26606"/>
          <ac:spMkLst>
            <pc:docMk/>
            <pc:sldMk cId="2171339718" sldId="271"/>
            <ac:spMk id="1031" creationId="{7383B190-6BFB-422F-B667-06B7B25F096A}"/>
          </ac:spMkLst>
        </pc:spChg>
        <pc:spChg chg="add del">
          <ac:chgData name="caio gasparine" userId="d64b9547b6890537" providerId="LiveId" clId="{346AAD1A-4EAD-4E2B-B463-2B61EBEAFE8F}" dt="2023-02-21T17:05:27.213" v="3191" actId="26606"/>
          <ac:spMkLst>
            <pc:docMk/>
            <pc:sldMk cId="2171339718" sldId="271"/>
            <ac:spMk id="1035" creationId="{BC8B11F9-68C5-43F4-9117-FB32EF89D956}"/>
          </ac:spMkLst>
        </pc:spChg>
        <pc:spChg chg="add del">
          <ac:chgData name="caio gasparine" userId="d64b9547b6890537" providerId="LiveId" clId="{346AAD1A-4EAD-4E2B-B463-2B61EBEAFE8F}" dt="2023-02-21T17:05:28.452" v="3193" actId="26606"/>
          <ac:spMkLst>
            <pc:docMk/>
            <pc:sldMk cId="2171339718" sldId="271"/>
            <ac:spMk id="1037" creationId="{9A5160F0-6244-48E8-9E71-1F51EA90C9E2}"/>
          </ac:spMkLst>
        </pc:spChg>
        <pc:spChg chg="add del">
          <ac:chgData name="caio gasparine" userId="d64b9547b6890537" providerId="LiveId" clId="{346AAD1A-4EAD-4E2B-B463-2B61EBEAFE8F}" dt="2023-02-21T17:05:28.452" v="3193" actId="26606"/>
          <ac:spMkLst>
            <pc:docMk/>
            <pc:sldMk cId="2171339718" sldId="271"/>
            <ac:spMk id="1038" creationId="{AC8EEB0F-BA72-49AC-956F-331B60FDE79E}"/>
          </ac:spMkLst>
        </pc:spChg>
        <pc:spChg chg="add del">
          <ac:chgData name="caio gasparine" userId="d64b9547b6890537" providerId="LiveId" clId="{346AAD1A-4EAD-4E2B-B463-2B61EBEAFE8F}" dt="2023-02-21T17:05:28.452" v="3193" actId="26606"/>
          <ac:spMkLst>
            <pc:docMk/>
            <pc:sldMk cId="2171339718" sldId="271"/>
            <ac:spMk id="1039" creationId="{9BDFF5CA-602C-465F-8BC3-59C9963028BE}"/>
          </ac:spMkLst>
        </pc:spChg>
        <pc:spChg chg="add del">
          <ac:chgData name="caio gasparine" userId="d64b9547b6890537" providerId="LiveId" clId="{346AAD1A-4EAD-4E2B-B463-2B61EBEAFE8F}" dt="2023-02-21T17:05:28.452" v="3193" actId="26606"/>
          <ac:spMkLst>
            <pc:docMk/>
            <pc:sldMk cId="2171339718" sldId="271"/>
            <ac:spMk id="1040" creationId="{8CC700D5-9809-43F4-89D5-7DBBCB0DCC10}"/>
          </ac:spMkLst>
        </pc:spChg>
        <pc:spChg chg="add del">
          <ac:chgData name="caio gasparine" userId="d64b9547b6890537" providerId="LiveId" clId="{346AAD1A-4EAD-4E2B-B463-2B61EBEAFE8F}" dt="2023-02-21T17:05:28.452" v="3193" actId="26606"/>
          <ac:spMkLst>
            <pc:docMk/>
            <pc:sldMk cId="2171339718" sldId="271"/>
            <ac:spMk id="1041" creationId="{D289228A-771B-48F6-B5DF-7A63EA32421C}"/>
          </ac:spMkLst>
        </pc:spChg>
        <pc:spChg chg="add del">
          <ac:chgData name="caio gasparine" userId="d64b9547b6890537" providerId="LiveId" clId="{346AAD1A-4EAD-4E2B-B463-2B61EBEAFE8F}" dt="2023-02-21T17:05:28.452" v="3193" actId="26606"/>
          <ac:spMkLst>
            <pc:docMk/>
            <pc:sldMk cId="2171339718" sldId="271"/>
            <ac:spMk id="1042" creationId="{C7163242-6303-46DC-BAC1-2A204F061321}"/>
          </ac:spMkLst>
        </pc:spChg>
        <pc:spChg chg="add del">
          <ac:chgData name="caio gasparine" userId="d64b9547b6890537" providerId="LiveId" clId="{346AAD1A-4EAD-4E2B-B463-2B61EBEAFE8F}" dt="2023-02-21T17:05:28.452" v="3193" actId="26606"/>
          <ac:spMkLst>
            <pc:docMk/>
            <pc:sldMk cId="2171339718" sldId="271"/>
            <ac:spMk id="1043" creationId="{31D5EF21-94C4-481A-BD01-3D29FB305BD9}"/>
          </ac:spMkLst>
        </pc:spChg>
        <pc:spChg chg="add del">
          <ac:chgData name="caio gasparine" userId="d64b9547b6890537" providerId="LiveId" clId="{346AAD1A-4EAD-4E2B-B463-2B61EBEAFE8F}" dt="2023-02-21T17:05:28.452" v="3193" actId="26606"/>
          <ac:spMkLst>
            <pc:docMk/>
            <pc:sldMk cId="2171339718" sldId="271"/>
            <ac:spMk id="1045" creationId="{805C4C40-D70E-4C4F-B228-98A0A6132603}"/>
          </ac:spMkLst>
        </pc:spChg>
        <pc:spChg chg="add del">
          <ac:chgData name="caio gasparine" userId="d64b9547b6890537" providerId="LiveId" clId="{346AAD1A-4EAD-4E2B-B463-2B61EBEAFE8F}" dt="2023-02-21T17:05:31.110" v="3195" actId="26606"/>
          <ac:spMkLst>
            <pc:docMk/>
            <pc:sldMk cId="2171339718" sldId="271"/>
            <ac:spMk id="1047" creationId="{533BF18B-C8A1-400D-BBBD-6103EC90FE1A}"/>
          </ac:spMkLst>
        </pc:spChg>
        <pc:spChg chg="add del">
          <ac:chgData name="caio gasparine" userId="d64b9547b6890537" providerId="LiveId" clId="{346AAD1A-4EAD-4E2B-B463-2B61EBEAFE8F}" dt="2023-02-21T17:05:31.110" v="3195" actId="26606"/>
          <ac:spMkLst>
            <pc:docMk/>
            <pc:sldMk cId="2171339718" sldId="271"/>
            <ac:spMk id="1048" creationId="{99413ED5-9ED4-4772-BCE4-2BCAE6B12E35}"/>
          </ac:spMkLst>
        </pc:spChg>
        <pc:spChg chg="add del">
          <ac:chgData name="caio gasparine" userId="d64b9547b6890537" providerId="LiveId" clId="{346AAD1A-4EAD-4E2B-B463-2B61EBEAFE8F}" dt="2023-02-21T17:05:31.110" v="3195" actId="26606"/>
          <ac:spMkLst>
            <pc:docMk/>
            <pc:sldMk cId="2171339718" sldId="271"/>
            <ac:spMk id="1049" creationId="{04357C93-F0CB-4A1C-8F77-4E9063789819}"/>
          </ac:spMkLst>
        </pc:spChg>
        <pc:spChg chg="add del">
          <ac:chgData name="caio gasparine" userId="d64b9547b6890537" providerId="LiveId" clId="{346AAD1A-4EAD-4E2B-B463-2B61EBEAFE8F}" dt="2023-02-21T17:05:31.110" v="3195" actId="26606"/>
          <ac:spMkLst>
            <pc:docMk/>
            <pc:sldMk cId="2171339718" sldId="271"/>
            <ac:spMk id="1050" creationId="{90F533E9-6690-41A8-A372-4C6C622D028D}"/>
          </ac:spMkLst>
        </pc:spChg>
        <pc:spChg chg="add del">
          <ac:chgData name="caio gasparine" userId="d64b9547b6890537" providerId="LiveId" clId="{346AAD1A-4EAD-4E2B-B463-2B61EBEAFE8F}" dt="2023-02-21T17:05:34.129" v="3197" actId="26606"/>
          <ac:spMkLst>
            <pc:docMk/>
            <pc:sldMk cId="2171339718" sldId="271"/>
            <ac:spMk id="1052" creationId="{E6659C6F-A29D-4D83-86DA-5B0289733C09}"/>
          </ac:spMkLst>
        </pc:spChg>
        <pc:spChg chg="add del">
          <ac:chgData name="caio gasparine" userId="d64b9547b6890537" providerId="LiveId" clId="{346AAD1A-4EAD-4E2B-B463-2B61EBEAFE8F}" dt="2023-02-21T17:05:34.129" v="3197" actId="26606"/>
          <ac:spMkLst>
            <pc:docMk/>
            <pc:sldMk cId="2171339718" sldId="271"/>
            <ac:spMk id="1053" creationId="{890DEF05-784E-4B61-89E4-04C4ECF4E5A0}"/>
          </ac:spMkLst>
        </pc:spChg>
        <pc:spChg chg="add del">
          <ac:chgData name="caio gasparine" userId="d64b9547b6890537" providerId="LiveId" clId="{346AAD1A-4EAD-4E2B-B463-2B61EBEAFE8F}" dt="2023-02-21T17:05:37.427" v="3199" actId="26606"/>
          <ac:spMkLst>
            <pc:docMk/>
            <pc:sldMk cId="2171339718" sldId="271"/>
            <ac:spMk id="1056" creationId="{2111B97A-2FB0-4625-8C2E-CDCB1AF683A2}"/>
          </ac:spMkLst>
        </pc:spChg>
        <pc:spChg chg="add del">
          <ac:chgData name="caio gasparine" userId="d64b9547b6890537" providerId="LiveId" clId="{346AAD1A-4EAD-4E2B-B463-2B61EBEAFE8F}" dt="2023-02-21T17:05:37.427" v="3199" actId="26606"/>
          <ac:spMkLst>
            <pc:docMk/>
            <pc:sldMk cId="2171339718" sldId="271"/>
            <ac:spMk id="1059" creationId="{8ED94938-268E-4C0A-A08A-B3980C78BAEB}"/>
          </ac:spMkLst>
        </pc:spChg>
        <pc:spChg chg="add del">
          <ac:chgData name="caio gasparine" userId="d64b9547b6890537" providerId="LiveId" clId="{346AAD1A-4EAD-4E2B-B463-2B61EBEAFE8F}" dt="2023-02-21T17:05:41.331" v="3201" actId="26606"/>
          <ac:spMkLst>
            <pc:docMk/>
            <pc:sldMk cId="2171339718" sldId="271"/>
            <ac:spMk id="1061" creationId="{605494DE-B078-4D87-BB01-C84320618DAD}"/>
          </ac:spMkLst>
        </pc:spChg>
        <pc:spChg chg="add del">
          <ac:chgData name="caio gasparine" userId="d64b9547b6890537" providerId="LiveId" clId="{346AAD1A-4EAD-4E2B-B463-2B61EBEAFE8F}" dt="2023-02-21T17:05:41.331" v="3201" actId="26606"/>
          <ac:spMkLst>
            <pc:docMk/>
            <pc:sldMk cId="2171339718" sldId="271"/>
            <ac:spMk id="1062" creationId="{9A0576B0-CD8C-4661-95C8-A9F2CE7CDDB0}"/>
          </ac:spMkLst>
        </pc:spChg>
        <pc:spChg chg="add del">
          <ac:chgData name="caio gasparine" userId="d64b9547b6890537" providerId="LiveId" clId="{346AAD1A-4EAD-4E2B-B463-2B61EBEAFE8F}" dt="2023-02-21T17:05:41.331" v="3201" actId="26606"/>
          <ac:spMkLst>
            <pc:docMk/>
            <pc:sldMk cId="2171339718" sldId="271"/>
            <ac:spMk id="1063" creationId="{3FF60E2B-3919-423C-B1FF-56CDE6681165}"/>
          </ac:spMkLst>
        </pc:spChg>
        <pc:spChg chg="add del">
          <ac:chgData name="caio gasparine" userId="d64b9547b6890537" providerId="LiveId" clId="{346AAD1A-4EAD-4E2B-B463-2B61EBEAFE8F}" dt="2023-02-21T17:05:42.747" v="3203" actId="26606"/>
          <ac:spMkLst>
            <pc:docMk/>
            <pc:sldMk cId="2171339718" sldId="271"/>
            <ac:spMk id="1065" creationId="{7383B190-6BFB-422F-B667-06B7B25F096A}"/>
          </ac:spMkLst>
        </pc:spChg>
        <pc:grpChg chg="add del">
          <ac:chgData name="caio gasparine" userId="d64b9547b6890537" providerId="LiveId" clId="{346AAD1A-4EAD-4E2B-B463-2B61EBEAFE8F}" dt="2023-02-21T17:05:37.427" v="3199" actId="26606"/>
          <ac:grpSpMkLst>
            <pc:docMk/>
            <pc:sldMk cId="2171339718" sldId="271"/>
            <ac:grpSpMk id="1057" creationId="{B83D307E-DF68-43F8-97CE-0AAE950A7129}"/>
          </ac:grpSpMkLst>
        </pc:grpChg>
        <pc:picChg chg="add mod ord">
          <ac:chgData name="caio gasparine" userId="d64b9547b6890537" providerId="LiveId" clId="{346AAD1A-4EAD-4E2B-B463-2B61EBEAFE8F}" dt="2023-02-21T17:08:21.321" v="3244" actId="1076"/>
          <ac:picMkLst>
            <pc:docMk/>
            <pc:sldMk cId="2171339718" sldId="271"/>
            <ac:picMk id="3" creationId="{8F7275B5-3303-C840-74D2-025AB0EEF2E4}"/>
          </ac:picMkLst>
        </pc:picChg>
        <pc:picChg chg="del">
          <ac:chgData name="caio gasparine" userId="d64b9547b6890537" providerId="LiveId" clId="{346AAD1A-4EAD-4E2B-B463-2B61EBEAFE8F}" dt="2023-02-21T16:04:17.448" v="3184" actId="478"/>
          <ac:picMkLst>
            <pc:docMk/>
            <pc:sldMk cId="2171339718" sldId="271"/>
            <ac:picMk id="3" creationId="{D21648C3-65A8-D982-3B49-BE42CCDE4510}"/>
          </ac:picMkLst>
        </pc:picChg>
        <pc:picChg chg="del">
          <ac:chgData name="caio gasparine" userId="d64b9547b6890537" providerId="LiveId" clId="{346AAD1A-4EAD-4E2B-B463-2B61EBEAFE8F}" dt="2023-02-21T16:04:18.361" v="3185" actId="478"/>
          <ac:picMkLst>
            <pc:docMk/>
            <pc:sldMk cId="2171339718" sldId="271"/>
            <ac:picMk id="8" creationId="{AC7DB0FC-4DD3-F2E9-6DF6-91F99F78F45F}"/>
          </ac:picMkLst>
        </pc:picChg>
        <pc:picChg chg="del mod ord">
          <ac:chgData name="caio gasparine" userId="d64b9547b6890537" providerId="LiveId" clId="{346AAD1A-4EAD-4E2B-B463-2B61EBEAFE8F}" dt="2023-02-21T17:08:07.262" v="3239" actId="478"/>
          <ac:picMkLst>
            <pc:docMk/>
            <pc:sldMk cId="2171339718" sldId="271"/>
            <ac:picMk id="10" creationId="{8C40B113-23E4-DBF7-B1EA-83A96D1F611A}"/>
          </ac:picMkLst>
        </pc:picChg>
        <pc:picChg chg="del mod ord">
          <ac:chgData name="caio gasparine" userId="d64b9547b6890537" providerId="LiveId" clId="{346AAD1A-4EAD-4E2B-B463-2B61EBEAFE8F}" dt="2023-02-21T17:08:14.702" v="3242" actId="478"/>
          <ac:picMkLst>
            <pc:docMk/>
            <pc:sldMk cId="2171339718" sldId="271"/>
            <ac:picMk id="1026" creationId="{AFD43074-FFFE-2FAD-8C0C-22543340E698}"/>
          </ac:picMkLst>
        </pc:picChg>
        <pc:cxnChg chg="add del">
          <ac:chgData name="caio gasparine" userId="d64b9547b6890537" providerId="LiveId" clId="{346AAD1A-4EAD-4E2B-B463-2B61EBEAFE8F}" dt="2023-02-21T17:05:24.184" v="3189" actId="26606"/>
          <ac:cxnSpMkLst>
            <pc:docMk/>
            <pc:sldMk cId="2171339718" sldId="271"/>
            <ac:cxnSpMk id="1033" creationId="{ED28E597-4AF8-4D69-A9AB-A1EDC6156B04}"/>
          </ac:cxnSpMkLst>
        </pc:cxnChg>
        <pc:cxnChg chg="add del">
          <ac:chgData name="caio gasparine" userId="d64b9547b6890537" providerId="LiveId" clId="{346AAD1A-4EAD-4E2B-B463-2B61EBEAFE8F}" dt="2023-02-21T17:05:34.129" v="3197" actId="26606"/>
          <ac:cxnSpMkLst>
            <pc:docMk/>
            <pc:sldMk cId="2171339718" sldId="271"/>
            <ac:cxnSpMk id="1054" creationId="{C41BAEC7-F7B0-4224-8B18-8F74B7D87F0B}"/>
          </ac:cxnSpMkLst>
        </pc:cxnChg>
        <pc:cxnChg chg="add del">
          <ac:chgData name="caio gasparine" userId="d64b9547b6890537" providerId="LiveId" clId="{346AAD1A-4EAD-4E2B-B463-2B61EBEAFE8F}" dt="2023-02-21T17:05:42.747" v="3203" actId="26606"/>
          <ac:cxnSpMkLst>
            <pc:docMk/>
            <pc:sldMk cId="2171339718" sldId="271"/>
            <ac:cxnSpMk id="1066" creationId="{ED28E597-4AF8-4D69-A9AB-A1EDC6156B04}"/>
          </ac:cxnSpMkLst>
        </pc:cxnChg>
      </pc:sldChg>
      <pc:sldChg chg="addSp delSp add del setBg delDesignElem">
        <pc:chgData name="caio gasparine" userId="d64b9547b6890537" providerId="LiveId" clId="{346AAD1A-4EAD-4E2B-B463-2B61EBEAFE8F}" dt="2023-02-21T17:06:17.060" v="3210"/>
        <pc:sldMkLst>
          <pc:docMk/>
          <pc:sldMk cId="3167190775" sldId="272"/>
        </pc:sldMkLst>
        <pc:spChg chg="add del">
          <ac:chgData name="caio gasparine" userId="d64b9547b6890537" providerId="LiveId" clId="{346AAD1A-4EAD-4E2B-B463-2B61EBEAFE8F}" dt="2023-02-21T17:06:17.060" v="3210"/>
          <ac:spMkLst>
            <pc:docMk/>
            <pc:sldMk cId="3167190775" sldId="272"/>
            <ac:spMk id="21" creationId="{F13C74B1-5B17-4795-BED0-7140497B445A}"/>
          </ac:spMkLst>
        </pc:spChg>
        <pc:spChg chg="add del">
          <ac:chgData name="caio gasparine" userId="d64b9547b6890537" providerId="LiveId" clId="{346AAD1A-4EAD-4E2B-B463-2B61EBEAFE8F}" dt="2023-02-21T17:06:17.060" v="3210"/>
          <ac:spMkLst>
            <pc:docMk/>
            <pc:sldMk cId="3167190775" sldId="272"/>
            <ac:spMk id="22" creationId="{D4974D33-8DC5-464E-8C6D-BE58F0669C17}"/>
          </ac:spMkLst>
        </pc:spChg>
      </pc:sldChg>
      <pc:sldChg chg="addSp delSp modSp add mod ord">
        <pc:chgData name="caio gasparine" userId="d64b9547b6890537" providerId="LiveId" clId="{346AAD1A-4EAD-4E2B-B463-2B61EBEAFE8F}" dt="2023-03-07T17:46:48.438" v="9303" actId="113"/>
        <pc:sldMkLst>
          <pc:docMk/>
          <pc:sldMk cId="3692418113" sldId="272"/>
        </pc:sldMkLst>
        <pc:spChg chg="mod">
          <ac:chgData name="caio gasparine" userId="d64b9547b6890537" providerId="LiveId" clId="{346AAD1A-4EAD-4E2B-B463-2B61EBEAFE8F}" dt="2023-02-21T17:49:34.545" v="4042" actId="2711"/>
          <ac:spMkLst>
            <pc:docMk/>
            <pc:sldMk cId="3692418113" sldId="272"/>
            <ac:spMk id="4" creationId="{4C90A9F0-D277-818B-D4E1-24FA71730123}"/>
          </ac:spMkLst>
        </pc:spChg>
        <pc:spChg chg="mod">
          <ac:chgData name="caio gasparine" userId="d64b9547b6890537" providerId="LiveId" clId="{346AAD1A-4EAD-4E2B-B463-2B61EBEAFE8F}" dt="2023-03-07T17:46:48.438" v="9303" actId="113"/>
          <ac:spMkLst>
            <pc:docMk/>
            <pc:sldMk cId="3692418113" sldId="272"/>
            <ac:spMk id="5" creationId="{8DD0735B-F51D-CEA2-39CF-FD79C31842DE}"/>
          </ac:spMkLst>
        </pc:spChg>
        <pc:spChg chg="add mod">
          <ac:chgData name="caio gasparine" userId="d64b9547b6890537" providerId="LiveId" clId="{346AAD1A-4EAD-4E2B-B463-2B61EBEAFE8F}" dt="2023-02-21T17:43:26.571" v="3785" actId="207"/>
          <ac:spMkLst>
            <pc:docMk/>
            <pc:sldMk cId="3692418113" sldId="272"/>
            <ac:spMk id="6" creationId="{6BA26BDD-A59A-99D3-56F5-0BCF20B18C92}"/>
          </ac:spMkLst>
        </pc:spChg>
        <pc:spChg chg="add del">
          <ac:chgData name="caio gasparine" userId="d64b9547b6890537" providerId="LiveId" clId="{346AAD1A-4EAD-4E2B-B463-2B61EBEAFE8F}" dt="2023-02-21T17:07:22.479" v="3223" actId="26606"/>
          <ac:spMkLst>
            <pc:docMk/>
            <pc:sldMk cId="3692418113" sldId="272"/>
            <ac:spMk id="21" creationId="{F13C74B1-5B17-4795-BED0-7140497B445A}"/>
          </ac:spMkLst>
        </pc:spChg>
        <pc:spChg chg="add del">
          <ac:chgData name="caio gasparine" userId="d64b9547b6890537" providerId="LiveId" clId="{346AAD1A-4EAD-4E2B-B463-2B61EBEAFE8F}" dt="2023-02-21T17:07:22.479" v="3223" actId="26606"/>
          <ac:spMkLst>
            <pc:docMk/>
            <pc:sldMk cId="3692418113" sldId="272"/>
            <ac:spMk id="22" creationId="{D4974D33-8DC5-464E-8C6D-BE58F0669C17}"/>
          </ac:spMkLst>
        </pc:spChg>
        <pc:spChg chg="add del">
          <ac:chgData name="caio gasparine" userId="d64b9547b6890537" providerId="LiveId" clId="{346AAD1A-4EAD-4E2B-B463-2B61EBEAFE8F}" dt="2023-02-21T17:07:22.479" v="3223" actId="26606"/>
          <ac:spMkLst>
            <pc:docMk/>
            <pc:sldMk cId="3692418113" sldId="272"/>
            <ac:spMk id="27" creationId="{F13C74B1-5B17-4795-BED0-7140497B445A}"/>
          </ac:spMkLst>
        </pc:spChg>
        <pc:spChg chg="add del">
          <ac:chgData name="caio gasparine" userId="d64b9547b6890537" providerId="LiveId" clId="{346AAD1A-4EAD-4E2B-B463-2B61EBEAFE8F}" dt="2023-02-21T17:07:22.479" v="3223" actId="26606"/>
          <ac:spMkLst>
            <pc:docMk/>
            <pc:sldMk cId="3692418113" sldId="272"/>
            <ac:spMk id="29" creationId="{D4974D33-8DC5-464E-8C6D-BE58F0669C17}"/>
          </ac:spMkLst>
        </pc:spChg>
        <pc:picChg chg="add mod">
          <ac:chgData name="caio gasparine" userId="d64b9547b6890537" providerId="LiveId" clId="{346AAD1A-4EAD-4E2B-B463-2B61EBEAFE8F}" dt="2023-02-21T17:42:12.247" v="3760" actId="1076"/>
          <ac:picMkLst>
            <pc:docMk/>
            <pc:sldMk cId="3692418113" sldId="272"/>
            <ac:picMk id="2" creationId="{7FAA5390-62E3-B0E0-1129-1D26D92AE572}"/>
          </ac:picMkLst>
        </pc:picChg>
        <pc:picChg chg="del">
          <ac:chgData name="caio gasparine" userId="d64b9547b6890537" providerId="LiveId" clId="{346AAD1A-4EAD-4E2B-B463-2B61EBEAFE8F}" dt="2023-02-21T17:06:39.590" v="3216" actId="478"/>
          <ac:picMkLst>
            <pc:docMk/>
            <pc:sldMk cId="3692418113" sldId="272"/>
            <ac:picMk id="3" creationId="{8E0B6E82-A3BC-5A61-E5D1-8AA269B59D29}"/>
          </ac:picMkLst>
        </pc:picChg>
      </pc:sldChg>
      <pc:sldChg chg="addSp delSp add del setBg delDesignElem">
        <pc:chgData name="caio gasparine" userId="d64b9547b6890537" providerId="LiveId" clId="{346AAD1A-4EAD-4E2B-B463-2B61EBEAFE8F}" dt="2023-02-21T17:06:26.143" v="3213"/>
        <pc:sldMkLst>
          <pc:docMk/>
          <pc:sldMk cId="3713706492" sldId="272"/>
        </pc:sldMkLst>
        <pc:spChg chg="add del">
          <ac:chgData name="caio gasparine" userId="d64b9547b6890537" providerId="LiveId" clId="{346AAD1A-4EAD-4E2B-B463-2B61EBEAFE8F}" dt="2023-02-21T17:06:26.143" v="3213"/>
          <ac:spMkLst>
            <pc:docMk/>
            <pc:sldMk cId="3713706492" sldId="272"/>
            <ac:spMk id="21" creationId="{F13C74B1-5B17-4795-BED0-7140497B445A}"/>
          </ac:spMkLst>
        </pc:spChg>
        <pc:spChg chg="add del">
          <ac:chgData name="caio gasparine" userId="d64b9547b6890537" providerId="LiveId" clId="{346AAD1A-4EAD-4E2B-B463-2B61EBEAFE8F}" dt="2023-02-21T17:06:26.143" v="3213"/>
          <ac:spMkLst>
            <pc:docMk/>
            <pc:sldMk cId="3713706492" sldId="272"/>
            <ac:spMk id="22" creationId="{D4974D33-8DC5-464E-8C6D-BE58F0669C17}"/>
          </ac:spMkLst>
        </pc:spChg>
      </pc:sldChg>
      <pc:sldChg chg="delSp add del setBg delDesignElem">
        <pc:chgData name="caio gasparine" userId="d64b9547b6890537" providerId="LiveId" clId="{346AAD1A-4EAD-4E2B-B463-2B61EBEAFE8F}" dt="2023-02-21T17:11:31.641" v="3295" actId="47"/>
        <pc:sldMkLst>
          <pc:docMk/>
          <pc:sldMk cId="405179529" sldId="273"/>
        </pc:sldMkLst>
        <pc:spChg chg="del">
          <ac:chgData name="caio gasparine" userId="d64b9547b6890537" providerId="LiveId" clId="{346AAD1A-4EAD-4E2B-B463-2B61EBEAFE8F}" dt="2023-02-21T17:08:33.777" v="3248"/>
          <ac:spMkLst>
            <pc:docMk/>
            <pc:sldMk cId="405179529" sldId="273"/>
            <ac:spMk id="27" creationId="{F13C74B1-5B17-4795-BED0-7140497B445A}"/>
          </ac:spMkLst>
        </pc:spChg>
        <pc:spChg chg="del">
          <ac:chgData name="caio gasparine" userId="d64b9547b6890537" providerId="LiveId" clId="{346AAD1A-4EAD-4E2B-B463-2B61EBEAFE8F}" dt="2023-02-21T17:08:33.777" v="3248"/>
          <ac:spMkLst>
            <pc:docMk/>
            <pc:sldMk cId="405179529" sldId="273"/>
            <ac:spMk id="29" creationId="{D4974D33-8DC5-464E-8C6D-BE58F0669C17}"/>
          </ac:spMkLst>
        </pc:spChg>
      </pc:sldChg>
      <pc:sldChg chg="addSp delSp modSp add mod">
        <pc:chgData name="caio gasparine" userId="d64b9547b6890537" providerId="LiveId" clId="{346AAD1A-4EAD-4E2B-B463-2B61EBEAFE8F}" dt="2023-02-22T03:20:53.503" v="5651" actId="1076"/>
        <pc:sldMkLst>
          <pc:docMk/>
          <pc:sldMk cId="404981790" sldId="274"/>
        </pc:sldMkLst>
        <pc:spChg chg="mod">
          <ac:chgData name="caio gasparine" userId="d64b9547b6890537" providerId="LiveId" clId="{346AAD1A-4EAD-4E2B-B463-2B61EBEAFE8F}" dt="2023-02-21T17:49:26.873" v="4041" actId="2711"/>
          <ac:spMkLst>
            <pc:docMk/>
            <pc:sldMk cId="404981790" sldId="274"/>
            <ac:spMk id="4" creationId="{4C90A9F0-D277-818B-D4E1-24FA71730123}"/>
          </ac:spMkLst>
        </pc:spChg>
        <pc:spChg chg="mod ord">
          <ac:chgData name="caio gasparine" userId="d64b9547b6890537" providerId="LiveId" clId="{346AAD1A-4EAD-4E2B-B463-2B61EBEAFE8F}" dt="2023-02-21T17:49:21.439" v="4040" actId="2711"/>
          <ac:spMkLst>
            <pc:docMk/>
            <pc:sldMk cId="404981790" sldId="274"/>
            <ac:spMk id="5" creationId="{8DD0735B-F51D-CEA2-39CF-FD79C31842DE}"/>
          </ac:spMkLst>
        </pc:spChg>
        <pc:spChg chg="add mod">
          <ac:chgData name="caio gasparine" userId="d64b9547b6890537" providerId="LiveId" clId="{346AAD1A-4EAD-4E2B-B463-2B61EBEAFE8F}" dt="2023-02-21T17:43:34.699" v="3786"/>
          <ac:spMkLst>
            <pc:docMk/>
            <pc:sldMk cId="404981790" sldId="274"/>
            <ac:spMk id="7" creationId="{D58575FA-25E4-24B0-663A-5514DD5C823B}"/>
          </ac:spMkLst>
        </pc:spChg>
        <pc:spChg chg="add del">
          <ac:chgData name="caio gasparine" userId="d64b9547b6890537" providerId="LiveId" clId="{346AAD1A-4EAD-4E2B-B463-2B61EBEAFE8F}" dt="2023-02-21T17:09:56.610" v="3267" actId="26606"/>
          <ac:spMkLst>
            <pc:docMk/>
            <pc:sldMk cId="404981790" sldId="274"/>
            <ac:spMk id="27" creationId="{F13C74B1-5B17-4795-BED0-7140497B445A}"/>
          </ac:spMkLst>
        </pc:spChg>
        <pc:spChg chg="add del">
          <ac:chgData name="caio gasparine" userId="d64b9547b6890537" providerId="LiveId" clId="{346AAD1A-4EAD-4E2B-B463-2B61EBEAFE8F}" dt="2023-02-21T17:09:56.610" v="3267" actId="26606"/>
          <ac:spMkLst>
            <pc:docMk/>
            <pc:sldMk cId="404981790" sldId="274"/>
            <ac:spMk id="29" creationId="{D4974D33-8DC5-464E-8C6D-BE58F0669C17}"/>
          </ac:spMkLst>
        </pc:spChg>
        <pc:spChg chg="add del">
          <ac:chgData name="caio gasparine" userId="d64b9547b6890537" providerId="LiveId" clId="{346AAD1A-4EAD-4E2B-B463-2B61EBEAFE8F}" dt="2023-02-21T17:09:53.946" v="3264" actId="26606"/>
          <ac:spMkLst>
            <pc:docMk/>
            <pc:sldMk cId="404981790" sldId="274"/>
            <ac:spMk id="34" creationId="{8B3A2D1A-45FC-4F95-B150-1C13EF2F6D09}"/>
          </ac:spMkLst>
        </pc:spChg>
        <pc:spChg chg="add del">
          <ac:chgData name="caio gasparine" userId="d64b9547b6890537" providerId="LiveId" clId="{346AAD1A-4EAD-4E2B-B463-2B61EBEAFE8F}" dt="2023-02-21T17:09:53.946" v="3264" actId="26606"/>
          <ac:spMkLst>
            <pc:docMk/>
            <pc:sldMk cId="404981790" sldId="274"/>
            <ac:spMk id="36" creationId="{39C3C864-C625-4883-B868-9A4C470F4DD5}"/>
          </ac:spMkLst>
        </pc:spChg>
        <pc:spChg chg="add del">
          <ac:chgData name="caio gasparine" userId="d64b9547b6890537" providerId="LiveId" clId="{346AAD1A-4EAD-4E2B-B463-2B61EBEAFE8F}" dt="2023-02-21T17:09:56.601" v="3266" actId="26606"/>
          <ac:spMkLst>
            <pc:docMk/>
            <pc:sldMk cId="404981790" sldId="274"/>
            <ac:spMk id="38" creationId="{7E0162AD-C6E5-4BF8-A453-76ADB36877D3}"/>
          </ac:spMkLst>
        </pc:spChg>
        <pc:spChg chg="add del">
          <ac:chgData name="caio gasparine" userId="d64b9547b6890537" providerId="LiveId" clId="{346AAD1A-4EAD-4E2B-B463-2B61EBEAFE8F}" dt="2023-02-21T17:09:56.601" v="3266" actId="26606"/>
          <ac:spMkLst>
            <pc:docMk/>
            <pc:sldMk cId="404981790" sldId="274"/>
            <ac:spMk id="39" creationId="{2596F992-698C-48C0-9D89-70DA4CE927EF}"/>
          </ac:spMkLst>
        </pc:spChg>
        <pc:spChg chg="add del">
          <ac:chgData name="caio gasparine" userId="d64b9547b6890537" providerId="LiveId" clId="{346AAD1A-4EAD-4E2B-B463-2B61EBEAFE8F}" dt="2023-02-21T17:09:56.601" v="3266" actId="26606"/>
          <ac:spMkLst>
            <pc:docMk/>
            <pc:sldMk cId="404981790" sldId="274"/>
            <ac:spMk id="40" creationId="{E7BFF8DC-0AE7-4AD2-9B28-2E5F26D62C30}"/>
          </ac:spMkLst>
        </pc:spChg>
        <pc:spChg chg="add">
          <ac:chgData name="caio gasparine" userId="d64b9547b6890537" providerId="LiveId" clId="{346AAD1A-4EAD-4E2B-B463-2B61EBEAFE8F}" dt="2023-02-21T17:09:56.610" v="3267" actId="26606"/>
          <ac:spMkLst>
            <pc:docMk/>
            <pc:sldMk cId="404981790" sldId="274"/>
            <ac:spMk id="42" creationId="{8B3A2D1A-45FC-4F95-B150-1C13EF2F6D09}"/>
          </ac:spMkLst>
        </pc:spChg>
        <pc:spChg chg="add">
          <ac:chgData name="caio gasparine" userId="d64b9547b6890537" providerId="LiveId" clId="{346AAD1A-4EAD-4E2B-B463-2B61EBEAFE8F}" dt="2023-02-21T17:09:56.610" v="3267" actId="26606"/>
          <ac:spMkLst>
            <pc:docMk/>
            <pc:sldMk cId="404981790" sldId="274"/>
            <ac:spMk id="43" creationId="{39C3C864-C625-4883-B868-9A4C470F4DD5}"/>
          </ac:spMkLst>
        </pc:spChg>
        <pc:picChg chg="del">
          <ac:chgData name="caio gasparine" userId="d64b9547b6890537" providerId="LiveId" clId="{346AAD1A-4EAD-4E2B-B463-2B61EBEAFE8F}" dt="2023-02-21T17:09:41.655" v="3261" actId="478"/>
          <ac:picMkLst>
            <pc:docMk/>
            <pc:sldMk cId="404981790" sldId="274"/>
            <ac:picMk id="2" creationId="{7FAA5390-62E3-B0E0-1129-1D26D92AE572}"/>
          </ac:picMkLst>
        </pc:picChg>
        <pc:picChg chg="add mod">
          <ac:chgData name="caio gasparine" userId="d64b9547b6890537" providerId="LiveId" clId="{346AAD1A-4EAD-4E2B-B463-2B61EBEAFE8F}" dt="2023-02-22T03:20:53.503" v="5651" actId="1076"/>
          <ac:picMkLst>
            <pc:docMk/>
            <pc:sldMk cId="404981790" sldId="274"/>
            <ac:picMk id="3" creationId="{E70D28B0-1100-08B2-83EA-B1A4C5E724A3}"/>
          </ac:picMkLst>
        </pc:picChg>
        <pc:picChg chg="add mod">
          <ac:chgData name="caio gasparine" userId="d64b9547b6890537" providerId="LiveId" clId="{346AAD1A-4EAD-4E2B-B463-2B61EBEAFE8F}" dt="2023-02-21T17:10:59.214" v="3287" actId="14100"/>
          <ac:picMkLst>
            <pc:docMk/>
            <pc:sldMk cId="404981790" sldId="274"/>
            <ac:picMk id="6" creationId="{1879D97C-1706-9115-5CE9-BCB31C1196B4}"/>
          </ac:picMkLst>
        </pc:picChg>
      </pc:sldChg>
      <pc:sldChg chg="addSp delSp add del setBg delDesignElem">
        <pc:chgData name="caio gasparine" userId="d64b9547b6890537" providerId="LiveId" clId="{346AAD1A-4EAD-4E2B-B463-2B61EBEAFE8F}" dt="2023-02-21T17:09:28.986" v="3259"/>
        <pc:sldMkLst>
          <pc:docMk/>
          <pc:sldMk cId="2452077542" sldId="274"/>
        </pc:sldMkLst>
        <pc:spChg chg="add del">
          <ac:chgData name="caio gasparine" userId="d64b9547b6890537" providerId="LiveId" clId="{346AAD1A-4EAD-4E2B-B463-2B61EBEAFE8F}" dt="2023-02-21T17:09:28.986" v="3259"/>
          <ac:spMkLst>
            <pc:docMk/>
            <pc:sldMk cId="2452077542" sldId="274"/>
            <ac:spMk id="27" creationId="{F13C74B1-5B17-4795-BED0-7140497B445A}"/>
          </ac:spMkLst>
        </pc:spChg>
        <pc:spChg chg="add del">
          <ac:chgData name="caio gasparine" userId="d64b9547b6890537" providerId="LiveId" clId="{346AAD1A-4EAD-4E2B-B463-2B61EBEAFE8F}" dt="2023-02-21T17:09:28.986" v="3259"/>
          <ac:spMkLst>
            <pc:docMk/>
            <pc:sldMk cId="2452077542" sldId="274"/>
            <ac:spMk id="29" creationId="{D4974D33-8DC5-464E-8C6D-BE58F0669C17}"/>
          </ac:spMkLst>
        </pc:spChg>
      </pc:sldChg>
      <pc:sldChg chg="addSp delSp add del setBg delDesignElem">
        <pc:chgData name="caio gasparine" userId="d64b9547b6890537" providerId="LiveId" clId="{346AAD1A-4EAD-4E2B-B463-2B61EBEAFE8F}" dt="2023-02-21T17:11:53.592" v="3298"/>
        <pc:sldMkLst>
          <pc:docMk/>
          <pc:sldMk cId="498453492" sldId="275"/>
        </pc:sldMkLst>
        <pc:spChg chg="add del">
          <ac:chgData name="caio gasparine" userId="d64b9547b6890537" providerId="LiveId" clId="{346AAD1A-4EAD-4E2B-B463-2B61EBEAFE8F}" dt="2023-02-21T17:11:53.592" v="3298"/>
          <ac:spMkLst>
            <pc:docMk/>
            <pc:sldMk cId="498453492" sldId="275"/>
            <ac:spMk id="21" creationId="{F13C74B1-5B17-4795-BED0-7140497B445A}"/>
          </ac:spMkLst>
        </pc:spChg>
        <pc:spChg chg="add del">
          <ac:chgData name="caio gasparine" userId="d64b9547b6890537" providerId="LiveId" clId="{346AAD1A-4EAD-4E2B-B463-2B61EBEAFE8F}" dt="2023-02-21T17:11:53.592" v="3298"/>
          <ac:spMkLst>
            <pc:docMk/>
            <pc:sldMk cId="498453492" sldId="275"/>
            <ac:spMk id="22" creationId="{D4974D33-8DC5-464E-8C6D-BE58F0669C17}"/>
          </ac:spMkLst>
        </pc:spChg>
      </pc:sldChg>
      <pc:sldChg chg="addSp delSp modSp add del mod">
        <pc:chgData name="caio gasparine" userId="d64b9547b6890537" providerId="LiveId" clId="{346AAD1A-4EAD-4E2B-B463-2B61EBEAFE8F}" dt="2023-02-22T14:27:54.763" v="7776" actId="47"/>
        <pc:sldMkLst>
          <pc:docMk/>
          <pc:sldMk cId="3774824230" sldId="275"/>
        </pc:sldMkLst>
        <pc:spChg chg="add mod ord">
          <ac:chgData name="caio gasparine" userId="d64b9547b6890537" providerId="LiveId" clId="{346AAD1A-4EAD-4E2B-B463-2B61EBEAFE8F}" dt="2023-02-21T18:55:22.626" v="4778" actId="166"/>
          <ac:spMkLst>
            <pc:docMk/>
            <pc:sldMk cId="3774824230" sldId="275"/>
            <ac:spMk id="2" creationId="{DA6C3C88-5DDB-3D08-8614-5E1C0A8E42E2}"/>
          </ac:spMkLst>
        </pc:spChg>
        <pc:spChg chg="mod">
          <ac:chgData name="caio gasparine" userId="d64b9547b6890537" providerId="LiveId" clId="{346AAD1A-4EAD-4E2B-B463-2B61EBEAFE8F}" dt="2023-02-22T14:27:28.098" v="7773" actId="26606"/>
          <ac:spMkLst>
            <pc:docMk/>
            <pc:sldMk cId="3774824230" sldId="275"/>
            <ac:spMk id="4" creationId="{4C90A9F0-D277-818B-D4E1-24FA71730123}"/>
          </ac:spMkLst>
        </pc:spChg>
        <pc:spChg chg="mod ord">
          <ac:chgData name="caio gasparine" userId="d64b9547b6890537" providerId="LiveId" clId="{346AAD1A-4EAD-4E2B-B463-2B61EBEAFE8F}" dt="2023-02-22T14:27:28.098" v="7773" actId="26606"/>
          <ac:spMkLst>
            <pc:docMk/>
            <pc:sldMk cId="3774824230" sldId="275"/>
            <ac:spMk id="5" creationId="{8DD0735B-F51D-CEA2-39CF-FD79C31842DE}"/>
          </ac:spMkLst>
        </pc:spChg>
        <pc:spChg chg="add del">
          <ac:chgData name="caio gasparine" userId="d64b9547b6890537" providerId="LiveId" clId="{346AAD1A-4EAD-4E2B-B463-2B61EBEAFE8F}" dt="2023-02-22T14:27:28.098" v="7773" actId="26606"/>
          <ac:spMkLst>
            <pc:docMk/>
            <pc:sldMk cId="3774824230" sldId="275"/>
            <ac:spMk id="21" creationId="{F13C74B1-5B17-4795-BED0-7140497B445A}"/>
          </ac:spMkLst>
        </pc:spChg>
        <pc:spChg chg="add del">
          <ac:chgData name="caio gasparine" userId="d64b9547b6890537" providerId="LiveId" clId="{346AAD1A-4EAD-4E2B-B463-2B61EBEAFE8F}" dt="2023-02-22T14:27:28.098" v="7773" actId="26606"/>
          <ac:spMkLst>
            <pc:docMk/>
            <pc:sldMk cId="3774824230" sldId="275"/>
            <ac:spMk id="22" creationId="{D4974D33-8DC5-464E-8C6D-BE58F0669C17}"/>
          </ac:spMkLst>
        </pc:spChg>
        <pc:spChg chg="add del">
          <ac:chgData name="caio gasparine" userId="d64b9547b6890537" providerId="LiveId" clId="{346AAD1A-4EAD-4E2B-B463-2B61EBEAFE8F}" dt="2023-02-22T14:26:58.574" v="7764" actId="26606"/>
          <ac:spMkLst>
            <pc:docMk/>
            <pc:sldMk cId="3774824230" sldId="275"/>
            <ac:spMk id="3079" creationId="{D5997EA8-5EFC-40CD-A85F-C3C3BC5F9EB7}"/>
          </ac:spMkLst>
        </pc:spChg>
        <pc:spChg chg="add del">
          <ac:chgData name="caio gasparine" userId="d64b9547b6890537" providerId="LiveId" clId="{346AAD1A-4EAD-4E2B-B463-2B61EBEAFE8F}" dt="2023-02-22T14:26:58.574" v="7764" actId="26606"/>
          <ac:spMkLst>
            <pc:docMk/>
            <pc:sldMk cId="3774824230" sldId="275"/>
            <ac:spMk id="3081" creationId="{1CF6A1EC-BD15-42D9-A339-A3970CF7C65A}"/>
          </ac:spMkLst>
        </pc:spChg>
        <pc:spChg chg="add del">
          <ac:chgData name="caio gasparine" userId="d64b9547b6890537" providerId="LiveId" clId="{346AAD1A-4EAD-4E2B-B463-2B61EBEAFE8F}" dt="2023-02-22T14:26:58.574" v="7764" actId="26606"/>
          <ac:spMkLst>
            <pc:docMk/>
            <pc:sldMk cId="3774824230" sldId="275"/>
            <ac:spMk id="3083" creationId="{A720C27D-5C39-492B-BD68-C220C0F838AC}"/>
          </ac:spMkLst>
        </pc:spChg>
        <pc:spChg chg="add del">
          <ac:chgData name="caio gasparine" userId="d64b9547b6890537" providerId="LiveId" clId="{346AAD1A-4EAD-4E2B-B463-2B61EBEAFE8F}" dt="2023-02-22T14:26:58.574" v="7764" actId="26606"/>
          <ac:spMkLst>
            <pc:docMk/>
            <pc:sldMk cId="3774824230" sldId="275"/>
            <ac:spMk id="3085" creationId="{A4F3394A-A959-460A-ACF9-5FA682C76940}"/>
          </ac:spMkLst>
        </pc:spChg>
        <pc:spChg chg="add del">
          <ac:chgData name="caio gasparine" userId="d64b9547b6890537" providerId="LiveId" clId="{346AAD1A-4EAD-4E2B-B463-2B61EBEAFE8F}" dt="2023-02-22T14:27:10.562" v="7766" actId="26606"/>
          <ac:spMkLst>
            <pc:docMk/>
            <pc:sldMk cId="3774824230" sldId="275"/>
            <ac:spMk id="3087" creationId="{B1595A09-E336-4D1B-9B3A-06A2287A54E2}"/>
          </ac:spMkLst>
        </pc:spChg>
        <pc:spChg chg="add del">
          <ac:chgData name="caio gasparine" userId="d64b9547b6890537" providerId="LiveId" clId="{346AAD1A-4EAD-4E2B-B463-2B61EBEAFE8F}" dt="2023-02-22T14:27:10.562" v="7766" actId="26606"/>
          <ac:spMkLst>
            <pc:docMk/>
            <pc:sldMk cId="3774824230" sldId="275"/>
            <ac:spMk id="3088" creationId="{3540989C-C7B8-473B-BF87-6F2DA6A90006}"/>
          </ac:spMkLst>
        </pc:spChg>
        <pc:spChg chg="add del">
          <ac:chgData name="caio gasparine" userId="d64b9547b6890537" providerId="LiveId" clId="{346AAD1A-4EAD-4E2B-B463-2B61EBEAFE8F}" dt="2023-02-22T14:27:15.635" v="7768" actId="26606"/>
          <ac:spMkLst>
            <pc:docMk/>
            <pc:sldMk cId="3774824230" sldId="275"/>
            <ac:spMk id="3090" creationId="{7FEAE179-C525-48F3-AD47-0E9E2B6F2E2E}"/>
          </ac:spMkLst>
        </pc:spChg>
        <pc:spChg chg="add del">
          <ac:chgData name="caio gasparine" userId="d64b9547b6890537" providerId="LiveId" clId="{346AAD1A-4EAD-4E2B-B463-2B61EBEAFE8F}" dt="2023-02-22T14:27:15.635" v="7768" actId="26606"/>
          <ac:spMkLst>
            <pc:docMk/>
            <pc:sldMk cId="3774824230" sldId="275"/>
            <ac:spMk id="3091" creationId="{95C8260E-968F-44E8-A823-ABB431311926}"/>
          </ac:spMkLst>
        </pc:spChg>
        <pc:spChg chg="add del">
          <ac:chgData name="caio gasparine" userId="d64b9547b6890537" providerId="LiveId" clId="{346AAD1A-4EAD-4E2B-B463-2B61EBEAFE8F}" dt="2023-02-22T14:27:15.635" v="7768" actId="26606"/>
          <ac:spMkLst>
            <pc:docMk/>
            <pc:sldMk cId="3774824230" sldId="275"/>
            <ac:spMk id="3092" creationId="{2C1BBA94-3F40-40AA-8BB9-E69E25E537C1}"/>
          </ac:spMkLst>
        </pc:spChg>
        <pc:spChg chg="add del">
          <ac:chgData name="caio gasparine" userId="d64b9547b6890537" providerId="LiveId" clId="{346AAD1A-4EAD-4E2B-B463-2B61EBEAFE8F}" dt="2023-02-22T14:27:15.635" v="7768" actId="26606"/>
          <ac:spMkLst>
            <pc:docMk/>
            <pc:sldMk cId="3774824230" sldId="275"/>
            <ac:spMk id="3093" creationId="{FE43805F-24A6-46A4-B19B-54F28347355C}"/>
          </ac:spMkLst>
        </pc:spChg>
        <pc:spChg chg="add del">
          <ac:chgData name="caio gasparine" userId="d64b9547b6890537" providerId="LiveId" clId="{346AAD1A-4EAD-4E2B-B463-2B61EBEAFE8F}" dt="2023-02-22T14:27:20.479" v="7770" actId="26606"/>
          <ac:spMkLst>
            <pc:docMk/>
            <pc:sldMk cId="3774824230" sldId="275"/>
            <ac:spMk id="3095" creationId="{04812C46-200A-4DEB-A05E-3ED6C68C2387}"/>
          </ac:spMkLst>
        </pc:spChg>
        <pc:spChg chg="add del">
          <ac:chgData name="caio gasparine" userId="d64b9547b6890537" providerId="LiveId" clId="{346AAD1A-4EAD-4E2B-B463-2B61EBEAFE8F}" dt="2023-02-22T14:27:20.479" v="7770" actId="26606"/>
          <ac:spMkLst>
            <pc:docMk/>
            <pc:sldMk cId="3774824230" sldId="275"/>
            <ac:spMk id="3096" creationId="{D1EA859B-E555-4109-94F3-6700E046E008}"/>
          </ac:spMkLst>
        </pc:spChg>
        <pc:spChg chg="add del">
          <ac:chgData name="caio gasparine" userId="d64b9547b6890537" providerId="LiveId" clId="{346AAD1A-4EAD-4E2B-B463-2B61EBEAFE8F}" dt="2023-02-22T14:27:28.092" v="7772" actId="26606"/>
          <ac:spMkLst>
            <pc:docMk/>
            <pc:sldMk cId="3774824230" sldId="275"/>
            <ac:spMk id="3098" creationId="{2B97F24A-32CE-4C1C-A50D-3016B394DCFB}"/>
          </ac:spMkLst>
        </pc:spChg>
        <pc:spChg chg="add del">
          <ac:chgData name="caio gasparine" userId="d64b9547b6890537" providerId="LiveId" clId="{346AAD1A-4EAD-4E2B-B463-2B61EBEAFE8F}" dt="2023-02-22T14:27:28.092" v="7772" actId="26606"/>
          <ac:spMkLst>
            <pc:docMk/>
            <pc:sldMk cId="3774824230" sldId="275"/>
            <ac:spMk id="3099" creationId="{CD8B4F24-440B-49E9-B85D-733523DC064B}"/>
          </ac:spMkLst>
        </pc:spChg>
        <pc:spChg chg="add">
          <ac:chgData name="caio gasparine" userId="d64b9547b6890537" providerId="LiveId" clId="{346AAD1A-4EAD-4E2B-B463-2B61EBEAFE8F}" dt="2023-02-22T14:27:28.098" v="7773" actId="26606"/>
          <ac:spMkLst>
            <pc:docMk/>
            <pc:sldMk cId="3774824230" sldId="275"/>
            <ac:spMk id="3101" creationId="{F13C74B1-5B17-4795-BED0-7140497B445A}"/>
          </ac:spMkLst>
        </pc:spChg>
        <pc:spChg chg="add">
          <ac:chgData name="caio gasparine" userId="d64b9547b6890537" providerId="LiveId" clId="{346AAD1A-4EAD-4E2B-B463-2B61EBEAFE8F}" dt="2023-02-22T14:27:28.098" v="7773" actId="26606"/>
          <ac:spMkLst>
            <pc:docMk/>
            <pc:sldMk cId="3774824230" sldId="275"/>
            <ac:spMk id="3102" creationId="{D4974D33-8DC5-464E-8C6D-BE58F0669C17}"/>
          </ac:spMkLst>
        </pc:spChg>
        <pc:picChg chg="del">
          <ac:chgData name="caio gasparine" userId="d64b9547b6890537" providerId="LiveId" clId="{346AAD1A-4EAD-4E2B-B463-2B61EBEAFE8F}" dt="2023-02-21T18:41:47.676" v="4761" actId="478"/>
          <ac:picMkLst>
            <pc:docMk/>
            <pc:sldMk cId="3774824230" sldId="275"/>
            <ac:picMk id="3" creationId="{8E0B6E82-A3BC-5A61-E5D1-8AA269B59D29}"/>
          </ac:picMkLst>
        </pc:picChg>
        <pc:picChg chg="add del mod ord">
          <ac:chgData name="caio gasparine" userId="d64b9547b6890537" providerId="LiveId" clId="{346AAD1A-4EAD-4E2B-B463-2B61EBEAFE8F}" dt="2023-02-22T14:27:28.098" v="7773" actId="26606"/>
          <ac:picMkLst>
            <pc:docMk/>
            <pc:sldMk cId="3774824230" sldId="275"/>
            <ac:picMk id="3074" creationId="{8941FDD0-D326-1A36-7DF3-38DD87D2A715}"/>
          </ac:picMkLst>
        </pc:picChg>
      </pc:sldChg>
      <pc:sldChg chg="addSp delSp modSp add mod">
        <pc:chgData name="caio gasparine" userId="d64b9547b6890537" providerId="LiveId" clId="{346AAD1A-4EAD-4E2B-B463-2B61EBEAFE8F}" dt="2023-02-22T14:45:20.186" v="8530" actId="1076"/>
        <pc:sldMkLst>
          <pc:docMk/>
          <pc:sldMk cId="1673267416" sldId="276"/>
        </pc:sldMkLst>
        <pc:spChg chg="add del mod">
          <ac:chgData name="caio gasparine" userId="d64b9547b6890537" providerId="LiveId" clId="{346AAD1A-4EAD-4E2B-B463-2B61EBEAFE8F}" dt="2023-02-22T03:30:08.736" v="5817" actId="478"/>
          <ac:spMkLst>
            <pc:docMk/>
            <pc:sldMk cId="1673267416" sldId="276"/>
            <ac:spMk id="2" creationId="{D336A736-3410-DFB2-A761-D375D22E461E}"/>
          </ac:spMkLst>
        </pc:spChg>
        <pc:spChg chg="add del mod">
          <ac:chgData name="caio gasparine" userId="d64b9547b6890537" providerId="LiveId" clId="{346AAD1A-4EAD-4E2B-B463-2B61EBEAFE8F}" dt="2023-02-22T03:25:10.538" v="5689" actId="21"/>
          <ac:spMkLst>
            <pc:docMk/>
            <pc:sldMk cId="1673267416" sldId="276"/>
            <ac:spMk id="3" creationId="{A0F3F963-8BB8-2A41-86F9-E44C39EB8420}"/>
          </ac:spMkLst>
        </pc:spChg>
        <pc:spChg chg="mod">
          <ac:chgData name="caio gasparine" userId="d64b9547b6890537" providerId="LiveId" clId="{346AAD1A-4EAD-4E2B-B463-2B61EBEAFE8F}" dt="2023-02-22T14:45:20.186" v="8530" actId="1076"/>
          <ac:spMkLst>
            <pc:docMk/>
            <pc:sldMk cId="1673267416" sldId="276"/>
            <ac:spMk id="4" creationId="{4C90A9F0-D277-818B-D4E1-24FA71730123}"/>
          </ac:spMkLst>
        </pc:spChg>
        <pc:spChg chg="add mod">
          <ac:chgData name="caio gasparine" userId="d64b9547b6890537" providerId="LiveId" clId="{346AAD1A-4EAD-4E2B-B463-2B61EBEAFE8F}" dt="2023-02-22T03:42:22.479" v="6286" actId="20577"/>
          <ac:spMkLst>
            <pc:docMk/>
            <pc:sldMk cId="1673267416" sldId="276"/>
            <ac:spMk id="5" creationId="{222DDEE8-7715-8F0A-A8BD-AD0F84AE1498}"/>
          </ac:spMkLst>
        </pc:spChg>
        <pc:spChg chg="add del">
          <ac:chgData name="caio gasparine" userId="d64b9547b6890537" providerId="LiveId" clId="{346AAD1A-4EAD-4E2B-B463-2B61EBEAFE8F}" dt="2023-02-21T18:06:16.373" v="4348" actId="26606"/>
          <ac:spMkLst>
            <pc:docMk/>
            <pc:sldMk cId="1673267416" sldId="276"/>
            <ac:spMk id="5" creationId="{8DD0735B-F51D-CEA2-39CF-FD79C31842DE}"/>
          </ac:spMkLst>
        </pc:spChg>
        <pc:spChg chg="add mod">
          <ac:chgData name="caio gasparine" userId="d64b9547b6890537" providerId="LiveId" clId="{346AAD1A-4EAD-4E2B-B463-2B61EBEAFE8F}" dt="2023-02-22T03:30:38.718" v="5819" actId="1076"/>
          <ac:spMkLst>
            <pc:docMk/>
            <pc:sldMk cId="1673267416" sldId="276"/>
            <ac:spMk id="6" creationId="{90BABF5F-4F60-F2E3-0D8E-205C3F7AB4B4}"/>
          </ac:spMkLst>
        </pc:spChg>
        <pc:spChg chg="add del mod ord">
          <ac:chgData name="caio gasparine" userId="d64b9547b6890537" providerId="LiveId" clId="{346AAD1A-4EAD-4E2B-B463-2B61EBEAFE8F}" dt="2023-02-22T03:30:49.225" v="5823" actId="478"/>
          <ac:spMkLst>
            <pc:docMk/>
            <pc:sldMk cId="1673267416" sldId="276"/>
            <ac:spMk id="7" creationId="{8CD8058E-7DAC-389F-EC94-11032156007D}"/>
          </ac:spMkLst>
        </pc:spChg>
        <pc:graphicFrameChg chg="add del">
          <ac:chgData name="caio gasparine" userId="d64b9547b6890537" providerId="LiveId" clId="{346AAD1A-4EAD-4E2B-B463-2B61EBEAFE8F}" dt="2023-02-21T18:06:16.342" v="4347" actId="26606"/>
          <ac:graphicFrameMkLst>
            <pc:docMk/>
            <pc:sldMk cId="1673267416" sldId="276"/>
            <ac:graphicFrameMk id="5124" creationId="{E3528160-FD14-471E-F137-2D3A17FAAB5B}"/>
          </ac:graphicFrameMkLst>
        </pc:graphicFrameChg>
        <pc:graphicFrameChg chg="add del mod">
          <ac:chgData name="caio gasparine" userId="d64b9547b6890537" providerId="LiveId" clId="{346AAD1A-4EAD-4E2B-B463-2B61EBEAFE8F}" dt="2023-02-21T18:36:05.320" v="4455" actId="478"/>
          <ac:graphicFrameMkLst>
            <pc:docMk/>
            <pc:sldMk cId="1673267416" sldId="276"/>
            <ac:graphicFrameMk id="5126" creationId="{2880BCD4-630D-9F9C-025B-3ED8F76009B6}"/>
          </ac:graphicFrameMkLst>
        </pc:graphicFrameChg>
        <pc:picChg chg="del">
          <ac:chgData name="caio gasparine" userId="d64b9547b6890537" providerId="LiveId" clId="{346AAD1A-4EAD-4E2B-B463-2B61EBEAFE8F}" dt="2023-02-21T18:06:10.165" v="4345" actId="478"/>
          <ac:picMkLst>
            <pc:docMk/>
            <pc:sldMk cId="1673267416" sldId="276"/>
            <ac:picMk id="7" creationId="{176A6D70-54C6-6A87-AF6E-803E4DF17592}"/>
          </ac:picMkLst>
        </pc:picChg>
        <pc:picChg chg="add mod">
          <ac:chgData name="caio gasparine" userId="d64b9547b6890537" providerId="LiveId" clId="{346AAD1A-4EAD-4E2B-B463-2B61EBEAFE8F}" dt="2023-02-22T03:16:53.234" v="5649" actId="1076"/>
          <ac:picMkLst>
            <pc:docMk/>
            <pc:sldMk cId="1673267416" sldId="276"/>
            <ac:picMk id="5122" creationId="{0087F212-C664-239D-1D60-C2FE0EC4ADD3}"/>
          </ac:picMkLst>
        </pc:picChg>
      </pc:sldChg>
      <pc:sldChg chg="addSp delSp add del setBg delDesignElem">
        <pc:chgData name="caio gasparine" userId="d64b9547b6890537" providerId="LiveId" clId="{346AAD1A-4EAD-4E2B-B463-2B61EBEAFE8F}" dt="2023-02-21T17:45:05.228" v="3830"/>
        <pc:sldMkLst>
          <pc:docMk/>
          <pc:sldMk cId="2554910664" sldId="276"/>
        </pc:sldMkLst>
        <pc:spChg chg="add del">
          <ac:chgData name="caio gasparine" userId="d64b9547b6890537" providerId="LiveId" clId="{346AAD1A-4EAD-4E2B-B463-2B61EBEAFE8F}" dt="2023-02-21T17:45:05.228" v="3830"/>
          <ac:spMkLst>
            <pc:docMk/>
            <pc:sldMk cId="2554910664" sldId="276"/>
            <ac:spMk id="11" creationId="{2C61293E-6EBE-43EF-A52C-9BEBFD7679D4}"/>
          </ac:spMkLst>
        </pc:spChg>
        <pc:spChg chg="add del">
          <ac:chgData name="caio gasparine" userId="d64b9547b6890537" providerId="LiveId" clId="{346AAD1A-4EAD-4E2B-B463-2B61EBEAFE8F}" dt="2023-02-21T17:45:05.228" v="3830"/>
          <ac:spMkLst>
            <pc:docMk/>
            <pc:sldMk cId="2554910664" sldId="276"/>
            <ac:spMk id="13" creationId="{21540236-BFD5-4A9D-8840-4703E7F76825}"/>
          </ac:spMkLst>
        </pc:spChg>
      </pc:sldChg>
      <pc:sldChg chg="addSp delSp add del setBg delDesignElem">
        <pc:chgData name="caio gasparine" userId="d64b9547b6890537" providerId="LiveId" clId="{346AAD1A-4EAD-4E2B-B463-2B61EBEAFE8F}" dt="2023-02-21T17:46:21.439" v="3890"/>
        <pc:sldMkLst>
          <pc:docMk/>
          <pc:sldMk cId="484669980" sldId="277"/>
        </pc:sldMkLst>
        <pc:spChg chg="add del">
          <ac:chgData name="caio gasparine" userId="d64b9547b6890537" providerId="LiveId" clId="{346AAD1A-4EAD-4E2B-B463-2B61EBEAFE8F}" dt="2023-02-21T17:46:21.439" v="3890"/>
          <ac:spMkLst>
            <pc:docMk/>
            <pc:sldMk cId="484669980" sldId="277"/>
            <ac:spMk id="19" creationId="{2C61293E-6EBE-43EF-A52C-9BEBFD7679D4}"/>
          </ac:spMkLst>
        </pc:spChg>
        <pc:spChg chg="add del">
          <ac:chgData name="caio gasparine" userId="d64b9547b6890537" providerId="LiveId" clId="{346AAD1A-4EAD-4E2B-B463-2B61EBEAFE8F}" dt="2023-02-21T17:46:21.439" v="3890"/>
          <ac:spMkLst>
            <pc:docMk/>
            <pc:sldMk cId="484669980" sldId="277"/>
            <ac:spMk id="21" creationId="{3FCFB1DE-0B7E-48CC-BA90-B2AB0889F9D6}"/>
          </ac:spMkLst>
        </pc:spChg>
      </pc:sldChg>
      <pc:sldChg chg="modSp add del mod">
        <pc:chgData name="caio gasparine" userId="d64b9547b6890537" providerId="LiveId" clId="{346AAD1A-4EAD-4E2B-B463-2B61EBEAFE8F}" dt="2023-02-22T05:03:19.193" v="7241" actId="47"/>
        <pc:sldMkLst>
          <pc:docMk/>
          <pc:sldMk cId="1236356048" sldId="277"/>
        </pc:sldMkLst>
        <pc:spChg chg="mod">
          <ac:chgData name="caio gasparine" userId="d64b9547b6890537" providerId="LiveId" clId="{346AAD1A-4EAD-4E2B-B463-2B61EBEAFE8F}" dt="2023-02-22T05:03:06.172" v="7238" actId="14100"/>
          <ac:spMkLst>
            <pc:docMk/>
            <pc:sldMk cId="1236356048" sldId="277"/>
            <ac:spMk id="4" creationId="{4C90A9F0-D277-818B-D4E1-24FA71730123}"/>
          </ac:spMkLst>
        </pc:spChg>
        <pc:spChg chg="mod">
          <ac:chgData name="caio gasparine" userId="d64b9547b6890537" providerId="LiveId" clId="{346AAD1A-4EAD-4E2B-B463-2B61EBEAFE8F}" dt="2023-02-22T05:02:59.921" v="7237" actId="20577"/>
          <ac:spMkLst>
            <pc:docMk/>
            <pc:sldMk cId="1236356048" sldId="277"/>
            <ac:spMk id="5" creationId="{8DD0735B-F51D-CEA2-39CF-FD79C31842DE}"/>
          </ac:spMkLst>
        </pc:spChg>
      </pc:sldChg>
      <pc:sldChg chg="addSp delSp add del setBg delDesignElem">
        <pc:chgData name="caio gasparine" userId="d64b9547b6890537" providerId="LiveId" clId="{346AAD1A-4EAD-4E2B-B463-2B61EBEAFE8F}" dt="2023-02-21T17:46:14.308" v="3885"/>
        <pc:sldMkLst>
          <pc:docMk/>
          <pc:sldMk cId="3144695179" sldId="277"/>
        </pc:sldMkLst>
        <pc:spChg chg="add del">
          <ac:chgData name="caio gasparine" userId="d64b9547b6890537" providerId="LiveId" clId="{346AAD1A-4EAD-4E2B-B463-2B61EBEAFE8F}" dt="2023-02-21T17:46:14.308" v="3885"/>
          <ac:spMkLst>
            <pc:docMk/>
            <pc:sldMk cId="3144695179" sldId="277"/>
            <ac:spMk id="19" creationId="{2C61293E-6EBE-43EF-A52C-9BEBFD7679D4}"/>
          </ac:spMkLst>
        </pc:spChg>
        <pc:spChg chg="add del">
          <ac:chgData name="caio gasparine" userId="d64b9547b6890537" providerId="LiveId" clId="{346AAD1A-4EAD-4E2B-B463-2B61EBEAFE8F}" dt="2023-02-21T17:46:14.308" v="3885"/>
          <ac:spMkLst>
            <pc:docMk/>
            <pc:sldMk cId="3144695179" sldId="277"/>
            <ac:spMk id="21" creationId="{3FCFB1DE-0B7E-48CC-BA90-B2AB0889F9D6}"/>
          </ac:spMkLst>
        </pc:spChg>
      </pc:sldChg>
      <pc:sldChg chg="addSp delSp add del setBg delDesignElem">
        <pc:chgData name="caio gasparine" userId="d64b9547b6890537" providerId="LiveId" clId="{346AAD1A-4EAD-4E2B-B463-2B61EBEAFE8F}" dt="2023-02-21T17:47:36.360" v="3955"/>
        <pc:sldMkLst>
          <pc:docMk/>
          <pc:sldMk cId="884948122" sldId="278"/>
        </pc:sldMkLst>
        <pc:spChg chg="add del">
          <ac:chgData name="caio gasparine" userId="d64b9547b6890537" providerId="LiveId" clId="{346AAD1A-4EAD-4E2B-B463-2B61EBEAFE8F}" dt="2023-02-21T17:47:36.360" v="3955"/>
          <ac:spMkLst>
            <pc:docMk/>
            <pc:sldMk cId="884948122" sldId="278"/>
            <ac:spMk id="19" creationId="{2C61293E-6EBE-43EF-A52C-9BEBFD7679D4}"/>
          </ac:spMkLst>
        </pc:spChg>
        <pc:spChg chg="add del">
          <ac:chgData name="caio gasparine" userId="d64b9547b6890537" providerId="LiveId" clId="{346AAD1A-4EAD-4E2B-B463-2B61EBEAFE8F}" dt="2023-02-21T17:47:36.360" v="3955"/>
          <ac:spMkLst>
            <pc:docMk/>
            <pc:sldMk cId="884948122" sldId="278"/>
            <ac:spMk id="21" creationId="{3FCFB1DE-0B7E-48CC-BA90-B2AB0889F9D6}"/>
          </ac:spMkLst>
        </pc:spChg>
      </pc:sldChg>
      <pc:sldChg chg="addSp modSp add del mod">
        <pc:chgData name="caio gasparine" userId="d64b9547b6890537" providerId="LiveId" clId="{346AAD1A-4EAD-4E2B-B463-2B61EBEAFE8F}" dt="2023-02-22T14:19:17.807" v="7677" actId="47"/>
        <pc:sldMkLst>
          <pc:docMk/>
          <pc:sldMk cId="3245302042" sldId="278"/>
        </pc:sldMkLst>
        <pc:spChg chg="mod">
          <ac:chgData name="caio gasparine" userId="d64b9547b6890537" providerId="LiveId" clId="{346AAD1A-4EAD-4E2B-B463-2B61EBEAFE8F}" dt="2023-02-22T14:19:11.442" v="7674" actId="1076"/>
          <ac:spMkLst>
            <pc:docMk/>
            <pc:sldMk cId="3245302042" sldId="278"/>
            <ac:spMk id="4" creationId="{4C90A9F0-D277-818B-D4E1-24FA71730123}"/>
          </ac:spMkLst>
        </pc:spChg>
        <pc:spChg chg="mod">
          <ac:chgData name="caio gasparine" userId="d64b9547b6890537" providerId="LiveId" clId="{346AAD1A-4EAD-4E2B-B463-2B61EBEAFE8F}" dt="2023-02-22T04:44:40.388" v="7060" actId="20577"/>
          <ac:spMkLst>
            <pc:docMk/>
            <pc:sldMk cId="3245302042" sldId="278"/>
            <ac:spMk id="5" creationId="{8DD0735B-F51D-CEA2-39CF-FD79C31842DE}"/>
          </ac:spMkLst>
        </pc:spChg>
        <pc:picChg chg="add mod">
          <ac:chgData name="caio gasparine" userId="d64b9547b6890537" providerId="LiveId" clId="{346AAD1A-4EAD-4E2B-B463-2B61EBEAFE8F}" dt="2023-02-22T03:13:46.901" v="5457" actId="1076"/>
          <ac:picMkLst>
            <pc:docMk/>
            <pc:sldMk cId="3245302042" sldId="278"/>
            <ac:picMk id="2050" creationId="{73231A97-1EE7-8F00-641C-7904C11862B8}"/>
          </ac:picMkLst>
        </pc:picChg>
      </pc:sldChg>
      <pc:sldChg chg="addSp delSp modSp add mod modClrScheme delDesignElem chgLayout">
        <pc:chgData name="caio gasparine" userId="d64b9547b6890537" providerId="LiveId" clId="{346AAD1A-4EAD-4E2B-B463-2B61EBEAFE8F}" dt="2023-02-22T14:49:16.734" v="8777" actId="20577"/>
        <pc:sldMkLst>
          <pc:docMk/>
          <pc:sldMk cId="628892564" sldId="279"/>
        </pc:sldMkLst>
        <pc:spChg chg="del mod">
          <ac:chgData name="caio gasparine" userId="d64b9547b6890537" providerId="LiveId" clId="{346AAD1A-4EAD-4E2B-B463-2B61EBEAFE8F}" dt="2023-02-22T03:28:26.296" v="5804" actId="478"/>
          <ac:spMkLst>
            <pc:docMk/>
            <pc:sldMk cId="628892564" sldId="279"/>
            <ac:spMk id="2" creationId="{D336A736-3410-DFB2-A761-D375D22E461E}"/>
          </ac:spMkLst>
        </pc:spChg>
        <pc:spChg chg="add mod">
          <ac:chgData name="caio gasparine" userId="d64b9547b6890537" providerId="LiveId" clId="{346AAD1A-4EAD-4E2B-B463-2B61EBEAFE8F}" dt="2023-02-22T14:49:16.734" v="8777" actId="20577"/>
          <ac:spMkLst>
            <pc:docMk/>
            <pc:sldMk cId="628892564" sldId="279"/>
            <ac:spMk id="2" creationId="{FEAA4926-6289-3B37-104B-6F5B0084CF71}"/>
          </ac:spMkLst>
        </pc:spChg>
        <pc:spChg chg="add del mod ord">
          <ac:chgData name="caio gasparine" userId="d64b9547b6890537" providerId="LiveId" clId="{346AAD1A-4EAD-4E2B-B463-2B61EBEAFE8F}" dt="2023-02-22T03:23:01.155" v="5668" actId="478"/>
          <ac:spMkLst>
            <pc:docMk/>
            <pc:sldMk cId="628892564" sldId="279"/>
            <ac:spMk id="3" creationId="{1F136FBE-566E-25A5-AE02-07987571228B}"/>
          </ac:spMkLst>
        </pc:spChg>
        <pc:spChg chg="del mod">
          <ac:chgData name="caio gasparine" userId="d64b9547b6890537" providerId="LiveId" clId="{346AAD1A-4EAD-4E2B-B463-2B61EBEAFE8F}" dt="2023-02-22T03:27:54.162" v="5799" actId="478"/>
          <ac:spMkLst>
            <pc:docMk/>
            <pc:sldMk cId="628892564" sldId="279"/>
            <ac:spMk id="4" creationId="{4C90A9F0-D277-818B-D4E1-24FA71730123}"/>
          </ac:spMkLst>
        </pc:spChg>
        <pc:spChg chg="del mod">
          <ac:chgData name="caio gasparine" userId="d64b9547b6890537" providerId="LiveId" clId="{346AAD1A-4EAD-4E2B-B463-2B61EBEAFE8F}" dt="2023-02-22T03:55:04.567" v="6327" actId="478"/>
          <ac:spMkLst>
            <pc:docMk/>
            <pc:sldMk cId="628892564" sldId="279"/>
            <ac:spMk id="5" creationId="{222DDEE8-7715-8F0A-A8BD-AD0F84AE1498}"/>
          </ac:spMkLst>
        </pc:spChg>
        <pc:spChg chg="add del mod ord">
          <ac:chgData name="caio gasparine" userId="d64b9547b6890537" providerId="LiveId" clId="{346AAD1A-4EAD-4E2B-B463-2B61EBEAFE8F}" dt="2023-02-22T03:23:01.155" v="5668" actId="478"/>
          <ac:spMkLst>
            <pc:docMk/>
            <pc:sldMk cId="628892564" sldId="279"/>
            <ac:spMk id="6" creationId="{084DE4E1-F989-473D-BA79-75FB945CA6DB}"/>
          </ac:spMkLst>
        </pc:spChg>
        <pc:spChg chg="add del mod">
          <ac:chgData name="caio gasparine" userId="d64b9547b6890537" providerId="LiveId" clId="{346AAD1A-4EAD-4E2B-B463-2B61EBEAFE8F}" dt="2023-02-22T03:23:10.677" v="5670"/>
          <ac:spMkLst>
            <pc:docMk/>
            <pc:sldMk cId="628892564" sldId="279"/>
            <ac:spMk id="7" creationId="{CB9C6F5B-C971-A4DD-6E38-52507106F9E9}"/>
          </ac:spMkLst>
        </pc:spChg>
        <pc:spChg chg="add del mod">
          <ac:chgData name="caio gasparine" userId="d64b9547b6890537" providerId="LiveId" clId="{346AAD1A-4EAD-4E2B-B463-2B61EBEAFE8F}" dt="2023-02-22T03:23:10.677" v="5670"/>
          <ac:spMkLst>
            <pc:docMk/>
            <pc:sldMk cId="628892564" sldId="279"/>
            <ac:spMk id="8" creationId="{81C5B845-30A9-8BF8-E12A-3310680E9079}"/>
          </ac:spMkLst>
        </pc:spChg>
        <pc:spChg chg="del">
          <ac:chgData name="caio gasparine" userId="d64b9547b6890537" providerId="LiveId" clId="{346AAD1A-4EAD-4E2B-B463-2B61EBEAFE8F}" dt="2023-02-22T03:22:55.484" v="5667" actId="700"/>
          <ac:spMkLst>
            <pc:docMk/>
            <pc:sldMk cId="628892564" sldId="279"/>
            <ac:spMk id="11" creationId="{2C61293E-6EBE-43EF-A52C-9BEBFD7679D4}"/>
          </ac:spMkLst>
        </pc:spChg>
        <pc:spChg chg="add del mod">
          <ac:chgData name="caio gasparine" userId="d64b9547b6890537" providerId="LiveId" clId="{346AAD1A-4EAD-4E2B-B463-2B61EBEAFE8F}" dt="2023-02-22T03:26:57.494" v="5752" actId="478"/>
          <ac:spMkLst>
            <pc:docMk/>
            <pc:sldMk cId="628892564" sldId="279"/>
            <ac:spMk id="12" creationId="{B439704E-84A1-DB4E-603D-98CF204C98A9}"/>
          </ac:spMkLst>
        </pc:spChg>
        <pc:spChg chg="del">
          <ac:chgData name="caio gasparine" userId="d64b9547b6890537" providerId="LiveId" clId="{346AAD1A-4EAD-4E2B-B463-2B61EBEAFE8F}" dt="2023-02-22T03:22:55.484" v="5667" actId="700"/>
          <ac:spMkLst>
            <pc:docMk/>
            <pc:sldMk cId="628892564" sldId="279"/>
            <ac:spMk id="13" creationId="{21540236-BFD5-4A9D-8840-4703E7F76825}"/>
          </ac:spMkLst>
        </pc:spChg>
        <pc:spChg chg="add del mod ord">
          <ac:chgData name="caio gasparine" userId="d64b9547b6890537" providerId="LiveId" clId="{346AAD1A-4EAD-4E2B-B463-2B61EBEAFE8F}" dt="2023-02-22T04:16:14.955" v="6678" actId="478"/>
          <ac:spMkLst>
            <pc:docMk/>
            <pc:sldMk cId="628892564" sldId="279"/>
            <ac:spMk id="14" creationId="{AE27AF48-3280-B120-AA82-95F3DA6577B9}"/>
          </ac:spMkLst>
        </pc:spChg>
        <pc:spChg chg="add mod">
          <ac:chgData name="caio gasparine" userId="d64b9547b6890537" providerId="LiveId" clId="{346AAD1A-4EAD-4E2B-B463-2B61EBEAFE8F}" dt="2023-02-22T04:15:01.003" v="6665" actId="1076"/>
          <ac:spMkLst>
            <pc:docMk/>
            <pc:sldMk cId="628892564" sldId="279"/>
            <ac:spMk id="15" creationId="{0160E2E4-6502-1D22-2793-B6A4B591492F}"/>
          </ac:spMkLst>
        </pc:spChg>
        <pc:spChg chg="add mod">
          <ac:chgData name="caio gasparine" userId="d64b9547b6890537" providerId="LiveId" clId="{346AAD1A-4EAD-4E2B-B463-2B61EBEAFE8F}" dt="2023-02-22T04:28:14.320" v="6946" actId="1582"/>
          <ac:spMkLst>
            <pc:docMk/>
            <pc:sldMk cId="628892564" sldId="279"/>
            <ac:spMk id="16" creationId="{687E623E-3C36-622A-4ADB-DC014DACEBF6}"/>
          </ac:spMkLst>
        </pc:spChg>
        <pc:spChg chg="add mod">
          <ac:chgData name="caio gasparine" userId="d64b9547b6890537" providerId="LiveId" clId="{346AAD1A-4EAD-4E2B-B463-2B61EBEAFE8F}" dt="2023-02-22T04:16:09.235" v="6677" actId="113"/>
          <ac:spMkLst>
            <pc:docMk/>
            <pc:sldMk cId="628892564" sldId="279"/>
            <ac:spMk id="17" creationId="{11977F7C-8F29-1B19-1B9E-25B3DEBEC2AA}"/>
          </ac:spMkLst>
        </pc:spChg>
        <pc:picChg chg="del">
          <ac:chgData name="caio gasparine" userId="d64b9547b6890537" providerId="LiveId" clId="{346AAD1A-4EAD-4E2B-B463-2B61EBEAFE8F}" dt="2023-02-22T03:22:44.012" v="5666" actId="478"/>
          <ac:picMkLst>
            <pc:docMk/>
            <pc:sldMk cId="628892564" sldId="279"/>
            <ac:picMk id="5122" creationId="{0087F212-C664-239D-1D60-C2FE0EC4ADD3}"/>
          </ac:picMkLst>
        </pc:picChg>
        <pc:cxnChg chg="add del">
          <ac:chgData name="caio gasparine" userId="d64b9547b6890537" providerId="LiveId" clId="{346AAD1A-4EAD-4E2B-B463-2B61EBEAFE8F}" dt="2023-02-22T03:23:28.918" v="5672" actId="478"/>
          <ac:cxnSpMkLst>
            <pc:docMk/>
            <pc:sldMk cId="628892564" sldId="279"/>
            <ac:cxnSpMk id="10" creationId="{2A26578D-9B8B-C39E-C2E8-FC6EE0345482}"/>
          </ac:cxnSpMkLst>
        </pc:cxnChg>
      </pc:sldChg>
      <pc:sldChg chg="addSp delSp add del setBg delDesignElem">
        <pc:chgData name="caio gasparine" userId="d64b9547b6890537" providerId="LiveId" clId="{346AAD1A-4EAD-4E2B-B463-2B61EBEAFE8F}" dt="2023-02-22T03:22:21.704" v="5659"/>
        <pc:sldMkLst>
          <pc:docMk/>
          <pc:sldMk cId="992718144" sldId="279"/>
        </pc:sldMkLst>
        <pc:spChg chg="add del">
          <ac:chgData name="caio gasparine" userId="d64b9547b6890537" providerId="LiveId" clId="{346AAD1A-4EAD-4E2B-B463-2B61EBEAFE8F}" dt="2023-02-22T03:22:21.704" v="5659"/>
          <ac:spMkLst>
            <pc:docMk/>
            <pc:sldMk cId="992718144" sldId="279"/>
            <ac:spMk id="11" creationId="{2C61293E-6EBE-43EF-A52C-9BEBFD7679D4}"/>
          </ac:spMkLst>
        </pc:spChg>
        <pc:spChg chg="add del">
          <ac:chgData name="caio gasparine" userId="d64b9547b6890537" providerId="LiveId" clId="{346AAD1A-4EAD-4E2B-B463-2B61EBEAFE8F}" dt="2023-02-22T03:22:21.704" v="5659"/>
          <ac:spMkLst>
            <pc:docMk/>
            <pc:sldMk cId="992718144" sldId="279"/>
            <ac:spMk id="13" creationId="{21540236-BFD5-4A9D-8840-4703E7F76825}"/>
          </ac:spMkLst>
        </pc:spChg>
      </pc:sldChg>
      <pc:sldChg chg="addSp delSp modSp add del mod setBg">
        <pc:chgData name="caio gasparine" userId="d64b9547b6890537" providerId="LiveId" clId="{346AAD1A-4EAD-4E2B-B463-2B61EBEAFE8F}" dt="2023-02-22T04:17:51.552" v="6690" actId="47"/>
        <pc:sldMkLst>
          <pc:docMk/>
          <pc:sldMk cId="3112852184" sldId="280"/>
        </pc:sldMkLst>
        <pc:spChg chg="add mod">
          <ac:chgData name="caio gasparine" userId="d64b9547b6890537" providerId="LiveId" clId="{346AAD1A-4EAD-4E2B-B463-2B61EBEAFE8F}" dt="2023-02-22T03:43:48.932" v="6313"/>
          <ac:spMkLst>
            <pc:docMk/>
            <pc:sldMk cId="3112852184" sldId="280"/>
            <ac:spMk id="2" creationId="{B48CB227-5B5E-552D-D27C-7F3683882327}"/>
          </ac:spMkLst>
        </pc:spChg>
        <pc:spChg chg="del">
          <ac:chgData name="caio gasparine" userId="d64b9547b6890537" providerId="LiveId" clId="{346AAD1A-4EAD-4E2B-B463-2B61EBEAFE8F}" dt="2023-02-22T03:37:31.998" v="6225" actId="478"/>
          <ac:spMkLst>
            <pc:docMk/>
            <pc:sldMk cId="3112852184" sldId="280"/>
            <ac:spMk id="5" creationId="{222DDEE8-7715-8F0A-A8BD-AD0F84AE1498}"/>
          </ac:spMkLst>
        </pc:spChg>
        <pc:spChg chg="mod">
          <ac:chgData name="caio gasparine" userId="d64b9547b6890537" providerId="LiveId" clId="{346AAD1A-4EAD-4E2B-B463-2B61EBEAFE8F}" dt="2023-02-22T03:42:37.776" v="6292" actId="20577"/>
          <ac:spMkLst>
            <pc:docMk/>
            <pc:sldMk cId="3112852184" sldId="280"/>
            <ac:spMk id="14" creationId="{AE27AF48-3280-B120-AA82-95F3DA6577B9}"/>
          </ac:spMkLst>
        </pc:spChg>
        <pc:spChg chg="del">
          <ac:chgData name="caio gasparine" userId="d64b9547b6890537" providerId="LiveId" clId="{346AAD1A-4EAD-4E2B-B463-2B61EBEAFE8F}" dt="2023-02-22T03:43:48.493" v="6312" actId="478"/>
          <ac:spMkLst>
            <pc:docMk/>
            <pc:sldMk cId="3112852184" sldId="280"/>
            <ac:spMk id="15" creationId="{0160E2E4-6502-1D22-2793-B6A4B591492F}"/>
          </ac:spMkLst>
        </pc:spChg>
        <pc:picChg chg="add">
          <ac:chgData name="caio gasparine" userId="d64b9547b6890537" providerId="LiveId" clId="{346AAD1A-4EAD-4E2B-B463-2B61EBEAFE8F}" dt="2023-02-22T03:54:55.616" v="6326" actId="22"/>
          <ac:picMkLst>
            <pc:docMk/>
            <pc:sldMk cId="3112852184" sldId="280"/>
            <ac:picMk id="4" creationId="{D4F49529-DABD-E73A-643D-D5ED3C04347E}"/>
          </ac:picMkLst>
        </pc:picChg>
      </pc:sldChg>
      <pc:sldChg chg="addSp delSp modSp add del mod">
        <pc:chgData name="caio gasparine" userId="d64b9547b6890537" providerId="LiveId" clId="{346AAD1A-4EAD-4E2B-B463-2B61EBEAFE8F}" dt="2023-02-22T04:18:40.541" v="6699" actId="47"/>
        <pc:sldMkLst>
          <pc:docMk/>
          <pc:sldMk cId="526380813" sldId="281"/>
        </pc:sldMkLst>
        <pc:spChg chg="add del mod">
          <ac:chgData name="caio gasparine" userId="d64b9547b6890537" providerId="LiveId" clId="{346AAD1A-4EAD-4E2B-B463-2B61EBEAFE8F}" dt="2023-02-22T03:55:19.026" v="6331" actId="478"/>
          <ac:spMkLst>
            <pc:docMk/>
            <pc:sldMk cId="526380813" sldId="281"/>
            <ac:spMk id="4" creationId="{BE3008C7-A1B2-FA1D-5152-D89164FD339B}"/>
          </ac:spMkLst>
        </pc:spChg>
        <pc:spChg chg="del">
          <ac:chgData name="caio gasparine" userId="d64b9547b6890537" providerId="LiveId" clId="{346AAD1A-4EAD-4E2B-B463-2B61EBEAFE8F}" dt="2023-02-22T03:32:09.598" v="5925" actId="478"/>
          <ac:spMkLst>
            <pc:docMk/>
            <pc:sldMk cId="526380813" sldId="281"/>
            <ac:spMk id="5" creationId="{222DDEE8-7715-8F0A-A8BD-AD0F84AE1498}"/>
          </ac:spMkLst>
        </pc:spChg>
        <pc:spChg chg="add mod">
          <ac:chgData name="caio gasparine" userId="d64b9547b6890537" providerId="LiveId" clId="{346AAD1A-4EAD-4E2B-B463-2B61EBEAFE8F}" dt="2023-02-22T03:43:54.357" v="6315"/>
          <ac:spMkLst>
            <pc:docMk/>
            <pc:sldMk cId="526380813" sldId="281"/>
            <ac:spMk id="6" creationId="{CB255307-4C37-16A6-C141-853D0C9C75BE}"/>
          </ac:spMkLst>
        </pc:spChg>
        <pc:spChg chg="mod">
          <ac:chgData name="caio gasparine" userId="d64b9547b6890537" providerId="LiveId" clId="{346AAD1A-4EAD-4E2B-B463-2B61EBEAFE8F}" dt="2023-02-22T03:42:44.491" v="6295" actId="20577"/>
          <ac:spMkLst>
            <pc:docMk/>
            <pc:sldMk cId="526380813" sldId="281"/>
            <ac:spMk id="14" creationId="{AE27AF48-3280-B120-AA82-95F3DA6577B9}"/>
          </ac:spMkLst>
        </pc:spChg>
        <pc:spChg chg="del">
          <ac:chgData name="caio gasparine" userId="d64b9547b6890537" providerId="LiveId" clId="{346AAD1A-4EAD-4E2B-B463-2B61EBEAFE8F}" dt="2023-02-22T03:43:53.994" v="6314" actId="478"/>
          <ac:spMkLst>
            <pc:docMk/>
            <pc:sldMk cId="526380813" sldId="281"/>
            <ac:spMk id="15" creationId="{0160E2E4-6502-1D22-2793-B6A4B591492F}"/>
          </ac:spMkLst>
        </pc:spChg>
        <pc:picChg chg="add del mod modCrop">
          <ac:chgData name="caio gasparine" userId="d64b9547b6890537" providerId="LiveId" clId="{346AAD1A-4EAD-4E2B-B463-2B61EBEAFE8F}" dt="2023-02-22T03:55:16.734" v="6329" actId="478"/>
          <ac:picMkLst>
            <pc:docMk/>
            <pc:sldMk cId="526380813" sldId="281"/>
            <ac:picMk id="2" creationId="{2D1B5008-86AA-053C-C15D-39947D14FA85}"/>
          </ac:picMkLst>
        </pc:picChg>
        <pc:picChg chg="add del mod modCrop">
          <ac:chgData name="caio gasparine" userId="d64b9547b6890537" providerId="LiveId" clId="{346AAD1A-4EAD-4E2B-B463-2B61EBEAFE8F}" dt="2023-02-22T03:55:17.296" v="6330" actId="478"/>
          <ac:picMkLst>
            <pc:docMk/>
            <pc:sldMk cId="526380813" sldId="281"/>
            <ac:picMk id="3" creationId="{9285FF55-DF0A-2FFA-142C-9D8F7E8D0F85}"/>
          </ac:picMkLst>
        </pc:picChg>
        <pc:picChg chg="add del mod">
          <ac:chgData name="caio gasparine" userId="d64b9547b6890537" providerId="LiveId" clId="{346AAD1A-4EAD-4E2B-B463-2B61EBEAFE8F}" dt="2023-02-22T04:18:23.390" v="6697" actId="21"/>
          <ac:picMkLst>
            <pc:docMk/>
            <pc:sldMk cId="526380813" sldId="281"/>
            <ac:picMk id="8" creationId="{CA408D62-1AAC-1099-8496-29E853B431BB}"/>
          </ac:picMkLst>
        </pc:picChg>
        <pc:picChg chg="add del mod">
          <ac:chgData name="caio gasparine" userId="d64b9547b6890537" providerId="LiveId" clId="{346AAD1A-4EAD-4E2B-B463-2B61EBEAFE8F}" dt="2023-02-22T04:18:23.390" v="6697" actId="21"/>
          <ac:picMkLst>
            <pc:docMk/>
            <pc:sldMk cId="526380813" sldId="281"/>
            <ac:picMk id="10" creationId="{E6C05399-EC35-B02F-2F75-4876157BBE89}"/>
          </ac:picMkLst>
        </pc:picChg>
      </pc:sldChg>
      <pc:sldChg chg="addSp delSp modSp add del mod">
        <pc:chgData name="caio gasparine" userId="d64b9547b6890537" providerId="LiveId" clId="{346AAD1A-4EAD-4E2B-B463-2B61EBEAFE8F}" dt="2023-02-22T04:22:21" v="6900" actId="47"/>
        <pc:sldMkLst>
          <pc:docMk/>
          <pc:sldMk cId="2914796577" sldId="282"/>
        </pc:sldMkLst>
        <pc:spChg chg="add mod">
          <ac:chgData name="caio gasparine" userId="d64b9547b6890537" providerId="LiveId" clId="{346AAD1A-4EAD-4E2B-B463-2B61EBEAFE8F}" dt="2023-02-22T03:39:35.923" v="6282"/>
          <ac:spMkLst>
            <pc:docMk/>
            <pc:sldMk cId="2914796577" sldId="282"/>
            <ac:spMk id="4" creationId="{B6C095D3-AFA1-178C-1D35-4279B51E99E2}"/>
          </ac:spMkLst>
        </pc:spChg>
        <pc:spChg chg="del mod">
          <ac:chgData name="caio gasparine" userId="d64b9547b6890537" providerId="LiveId" clId="{346AAD1A-4EAD-4E2B-B463-2B61EBEAFE8F}" dt="2023-02-22T03:39:35.431" v="6281" actId="478"/>
          <ac:spMkLst>
            <pc:docMk/>
            <pc:sldMk cId="2914796577" sldId="282"/>
            <ac:spMk id="5" creationId="{222DDEE8-7715-8F0A-A8BD-AD0F84AE1498}"/>
          </ac:spMkLst>
        </pc:spChg>
        <pc:spChg chg="add mod">
          <ac:chgData name="caio gasparine" userId="d64b9547b6890537" providerId="LiveId" clId="{346AAD1A-4EAD-4E2B-B463-2B61EBEAFE8F}" dt="2023-02-22T03:43:59.710" v="6317"/>
          <ac:spMkLst>
            <pc:docMk/>
            <pc:sldMk cId="2914796577" sldId="282"/>
            <ac:spMk id="6" creationId="{189FE612-3813-5392-527D-B97D4AE813A8}"/>
          </ac:spMkLst>
        </pc:spChg>
        <pc:spChg chg="mod">
          <ac:chgData name="caio gasparine" userId="d64b9547b6890537" providerId="LiveId" clId="{346AAD1A-4EAD-4E2B-B463-2B61EBEAFE8F}" dt="2023-02-22T03:42:56.733" v="6298" actId="20577"/>
          <ac:spMkLst>
            <pc:docMk/>
            <pc:sldMk cId="2914796577" sldId="282"/>
            <ac:spMk id="14" creationId="{AE27AF48-3280-B120-AA82-95F3DA6577B9}"/>
          </ac:spMkLst>
        </pc:spChg>
        <pc:spChg chg="del">
          <ac:chgData name="caio gasparine" userId="d64b9547b6890537" providerId="LiveId" clId="{346AAD1A-4EAD-4E2B-B463-2B61EBEAFE8F}" dt="2023-02-22T03:43:59.017" v="6316" actId="478"/>
          <ac:spMkLst>
            <pc:docMk/>
            <pc:sldMk cId="2914796577" sldId="282"/>
            <ac:spMk id="15" creationId="{0160E2E4-6502-1D22-2793-B6A4B591492F}"/>
          </ac:spMkLst>
        </pc:spChg>
        <pc:picChg chg="add del">
          <ac:chgData name="caio gasparine" userId="d64b9547b6890537" providerId="LiveId" clId="{346AAD1A-4EAD-4E2B-B463-2B61EBEAFE8F}" dt="2023-02-22T03:31:53.830" v="5920" actId="22"/>
          <ac:picMkLst>
            <pc:docMk/>
            <pc:sldMk cId="2914796577" sldId="282"/>
            <ac:picMk id="3" creationId="{2B49C93B-5B3F-71E5-49CD-CB429F7F7BF8}"/>
          </ac:picMkLst>
        </pc:picChg>
      </pc:sldChg>
      <pc:sldChg chg="addSp delSp modSp add del mod">
        <pc:chgData name="caio gasparine" userId="d64b9547b6890537" providerId="LiveId" clId="{346AAD1A-4EAD-4E2B-B463-2B61EBEAFE8F}" dt="2023-02-22T04:22:48.359" v="6905" actId="47"/>
        <pc:sldMkLst>
          <pc:docMk/>
          <pc:sldMk cId="4196556283" sldId="283"/>
        </pc:sldMkLst>
        <pc:spChg chg="add mod">
          <ac:chgData name="caio gasparine" userId="d64b9547b6890537" providerId="LiveId" clId="{346AAD1A-4EAD-4E2B-B463-2B61EBEAFE8F}" dt="2023-02-22T03:41:49.892" v="6284"/>
          <ac:spMkLst>
            <pc:docMk/>
            <pc:sldMk cId="4196556283" sldId="283"/>
            <ac:spMk id="2" creationId="{B476A9B3-42EC-4F69-2257-EF3146C255B6}"/>
          </ac:spMkLst>
        </pc:spChg>
        <pc:spChg chg="add mod">
          <ac:chgData name="caio gasparine" userId="d64b9547b6890537" providerId="LiveId" clId="{346AAD1A-4EAD-4E2B-B463-2B61EBEAFE8F}" dt="2023-02-22T03:44:05.533" v="6319"/>
          <ac:spMkLst>
            <pc:docMk/>
            <pc:sldMk cId="4196556283" sldId="283"/>
            <ac:spMk id="3" creationId="{95957DA1-22A8-49C2-292E-B30E5A8B7874}"/>
          </ac:spMkLst>
        </pc:spChg>
        <pc:spChg chg="del mod">
          <ac:chgData name="caio gasparine" userId="d64b9547b6890537" providerId="LiveId" clId="{346AAD1A-4EAD-4E2B-B463-2B61EBEAFE8F}" dt="2023-02-22T03:41:49.502" v="6283" actId="478"/>
          <ac:spMkLst>
            <pc:docMk/>
            <pc:sldMk cId="4196556283" sldId="283"/>
            <ac:spMk id="5" creationId="{222DDEE8-7715-8F0A-A8BD-AD0F84AE1498}"/>
          </ac:spMkLst>
        </pc:spChg>
        <pc:spChg chg="mod">
          <ac:chgData name="caio gasparine" userId="d64b9547b6890537" providerId="LiveId" clId="{346AAD1A-4EAD-4E2B-B463-2B61EBEAFE8F}" dt="2023-02-22T03:43:12.237" v="6301" actId="20577"/>
          <ac:spMkLst>
            <pc:docMk/>
            <pc:sldMk cId="4196556283" sldId="283"/>
            <ac:spMk id="14" creationId="{AE27AF48-3280-B120-AA82-95F3DA6577B9}"/>
          </ac:spMkLst>
        </pc:spChg>
        <pc:spChg chg="del">
          <ac:chgData name="caio gasparine" userId="d64b9547b6890537" providerId="LiveId" clId="{346AAD1A-4EAD-4E2B-B463-2B61EBEAFE8F}" dt="2023-02-22T03:44:05.114" v="6318" actId="478"/>
          <ac:spMkLst>
            <pc:docMk/>
            <pc:sldMk cId="4196556283" sldId="283"/>
            <ac:spMk id="15" creationId="{0160E2E4-6502-1D22-2793-B6A4B591492F}"/>
          </ac:spMkLst>
        </pc:spChg>
      </pc:sldChg>
      <pc:sldChg chg="add del">
        <pc:chgData name="caio gasparine" userId="d64b9547b6890537" providerId="LiveId" clId="{346AAD1A-4EAD-4E2B-B463-2B61EBEAFE8F}" dt="2023-02-22T03:38:16.949" v="6237" actId="47"/>
        <pc:sldMkLst>
          <pc:docMk/>
          <pc:sldMk cId="2145191696" sldId="284"/>
        </pc:sldMkLst>
      </pc:sldChg>
      <pc:sldChg chg="addSp delSp modSp add del mod">
        <pc:chgData name="caio gasparine" userId="d64b9547b6890537" providerId="LiveId" clId="{346AAD1A-4EAD-4E2B-B463-2B61EBEAFE8F}" dt="2023-02-22T04:23:11.682" v="6910" actId="47"/>
        <pc:sldMkLst>
          <pc:docMk/>
          <pc:sldMk cId="960151222" sldId="285"/>
        </pc:sldMkLst>
        <pc:spChg chg="add mod">
          <ac:chgData name="caio gasparine" userId="d64b9547b6890537" providerId="LiveId" clId="{346AAD1A-4EAD-4E2B-B463-2B61EBEAFE8F}" dt="2023-02-22T03:44:09.960" v="6321"/>
          <ac:spMkLst>
            <pc:docMk/>
            <pc:sldMk cId="960151222" sldId="285"/>
            <ac:spMk id="2" creationId="{5C8B6E3A-C679-DE02-E287-D33ADD24FAC8}"/>
          </ac:spMkLst>
        </pc:spChg>
        <pc:spChg chg="mod">
          <ac:chgData name="caio gasparine" userId="d64b9547b6890537" providerId="LiveId" clId="{346AAD1A-4EAD-4E2B-B463-2B61EBEAFE8F}" dt="2023-02-22T03:38:04.288" v="6233" actId="21"/>
          <ac:spMkLst>
            <pc:docMk/>
            <pc:sldMk cId="960151222" sldId="285"/>
            <ac:spMk id="5" creationId="{222DDEE8-7715-8F0A-A8BD-AD0F84AE1498}"/>
          </ac:spMkLst>
        </pc:spChg>
        <pc:spChg chg="mod">
          <ac:chgData name="caio gasparine" userId="d64b9547b6890537" providerId="LiveId" clId="{346AAD1A-4EAD-4E2B-B463-2B61EBEAFE8F}" dt="2023-02-22T03:43:18.633" v="6304" actId="20577"/>
          <ac:spMkLst>
            <pc:docMk/>
            <pc:sldMk cId="960151222" sldId="285"/>
            <ac:spMk id="14" creationId="{AE27AF48-3280-B120-AA82-95F3DA6577B9}"/>
          </ac:spMkLst>
        </pc:spChg>
        <pc:spChg chg="del">
          <ac:chgData name="caio gasparine" userId="d64b9547b6890537" providerId="LiveId" clId="{346AAD1A-4EAD-4E2B-B463-2B61EBEAFE8F}" dt="2023-02-22T03:44:09.496" v="6320" actId="478"/>
          <ac:spMkLst>
            <pc:docMk/>
            <pc:sldMk cId="960151222" sldId="285"/>
            <ac:spMk id="15" creationId="{0160E2E4-6502-1D22-2793-B6A4B591492F}"/>
          </ac:spMkLst>
        </pc:spChg>
      </pc:sldChg>
      <pc:sldChg chg="addSp delSp modSp add del mod">
        <pc:chgData name="caio gasparine" userId="d64b9547b6890537" providerId="LiveId" clId="{346AAD1A-4EAD-4E2B-B463-2B61EBEAFE8F}" dt="2023-02-22T04:23:29.412" v="6915" actId="47"/>
        <pc:sldMkLst>
          <pc:docMk/>
          <pc:sldMk cId="1335326351" sldId="286"/>
        </pc:sldMkLst>
        <pc:spChg chg="add mod">
          <ac:chgData name="caio gasparine" userId="d64b9547b6890537" providerId="LiveId" clId="{346AAD1A-4EAD-4E2B-B463-2B61EBEAFE8F}" dt="2023-02-22T03:44:14.139" v="6323"/>
          <ac:spMkLst>
            <pc:docMk/>
            <pc:sldMk cId="1335326351" sldId="286"/>
            <ac:spMk id="2" creationId="{955202F8-1030-CFA8-D769-A8184835767C}"/>
          </ac:spMkLst>
        </pc:spChg>
        <pc:spChg chg="mod">
          <ac:chgData name="caio gasparine" userId="d64b9547b6890537" providerId="LiveId" clId="{346AAD1A-4EAD-4E2B-B463-2B61EBEAFE8F}" dt="2023-02-22T03:38:48.629" v="6239" actId="21"/>
          <ac:spMkLst>
            <pc:docMk/>
            <pc:sldMk cId="1335326351" sldId="286"/>
            <ac:spMk id="5" creationId="{222DDEE8-7715-8F0A-A8BD-AD0F84AE1498}"/>
          </ac:spMkLst>
        </pc:spChg>
        <pc:spChg chg="mod">
          <ac:chgData name="caio gasparine" userId="d64b9547b6890537" providerId="LiveId" clId="{346AAD1A-4EAD-4E2B-B463-2B61EBEAFE8F}" dt="2023-02-22T03:43:23.475" v="6307" actId="20577"/>
          <ac:spMkLst>
            <pc:docMk/>
            <pc:sldMk cId="1335326351" sldId="286"/>
            <ac:spMk id="14" creationId="{AE27AF48-3280-B120-AA82-95F3DA6577B9}"/>
          </ac:spMkLst>
        </pc:spChg>
        <pc:spChg chg="del">
          <ac:chgData name="caio gasparine" userId="d64b9547b6890537" providerId="LiveId" clId="{346AAD1A-4EAD-4E2B-B463-2B61EBEAFE8F}" dt="2023-02-22T03:44:13.704" v="6322" actId="478"/>
          <ac:spMkLst>
            <pc:docMk/>
            <pc:sldMk cId="1335326351" sldId="286"/>
            <ac:spMk id="15" creationId="{0160E2E4-6502-1D22-2793-B6A4B591492F}"/>
          </ac:spMkLst>
        </pc:spChg>
      </pc:sldChg>
      <pc:sldChg chg="addSp delSp modSp add del mod">
        <pc:chgData name="caio gasparine" userId="d64b9547b6890537" providerId="LiveId" clId="{346AAD1A-4EAD-4E2B-B463-2B61EBEAFE8F}" dt="2023-02-22T04:23:53.728" v="6920" actId="47"/>
        <pc:sldMkLst>
          <pc:docMk/>
          <pc:sldMk cId="1220503697" sldId="287"/>
        </pc:sldMkLst>
        <pc:spChg chg="add mod">
          <ac:chgData name="caio gasparine" userId="d64b9547b6890537" providerId="LiveId" clId="{346AAD1A-4EAD-4E2B-B463-2B61EBEAFE8F}" dt="2023-02-22T03:44:18.440" v="6325"/>
          <ac:spMkLst>
            <pc:docMk/>
            <pc:sldMk cId="1220503697" sldId="287"/>
            <ac:spMk id="2" creationId="{4931F9AB-6C97-2B33-8399-15366870F751}"/>
          </ac:spMkLst>
        </pc:spChg>
        <pc:spChg chg="del mod">
          <ac:chgData name="caio gasparine" userId="d64b9547b6890537" providerId="LiveId" clId="{346AAD1A-4EAD-4E2B-B463-2B61EBEAFE8F}" dt="2023-02-22T03:39:16.434" v="6280" actId="478"/>
          <ac:spMkLst>
            <pc:docMk/>
            <pc:sldMk cId="1220503697" sldId="287"/>
            <ac:spMk id="5" creationId="{222DDEE8-7715-8F0A-A8BD-AD0F84AE1498}"/>
          </ac:spMkLst>
        </pc:spChg>
        <pc:spChg chg="mod">
          <ac:chgData name="caio gasparine" userId="d64b9547b6890537" providerId="LiveId" clId="{346AAD1A-4EAD-4E2B-B463-2B61EBEAFE8F}" dt="2023-02-22T03:43:28.733" v="6310" actId="20577"/>
          <ac:spMkLst>
            <pc:docMk/>
            <pc:sldMk cId="1220503697" sldId="287"/>
            <ac:spMk id="14" creationId="{AE27AF48-3280-B120-AA82-95F3DA6577B9}"/>
          </ac:spMkLst>
        </pc:spChg>
        <pc:spChg chg="del">
          <ac:chgData name="caio gasparine" userId="d64b9547b6890537" providerId="LiveId" clId="{346AAD1A-4EAD-4E2B-B463-2B61EBEAFE8F}" dt="2023-02-22T03:44:18.052" v="6324" actId="478"/>
          <ac:spMkLst>
            <pc:docMk/>
            <pc:sldMk cId="1220503697" sldId="287"/>
            <ac:spMk id="15" creationId="{0160E2E4-6502-1D22-2793-B6A4B591492F}"/>
          </ac:spMkLst>
        </pc:spChg>
      </pc:sldChg>
      <pc:sldChg chg="addSp delSp modSp add del mod">
        <pc:chgData name="caio gasparine" userId="d64b9547b6890537" providerId="LiveId" clId="{346AAD1A-4EAD-4E2B-B463-2B61EBEAFE8F}" dt="2023-02-22T04:19:08.606" v="6705" actId="47"/>
        <pc:sldMkLst>
          <pc:docMk/>
          <pc:sldMk cId="1193248166" sldId="288"/>
        </pc:sldMkLst>
        <pc:spChg chg="del">
          <ac:chgData name="caio gasparine" userId="d64b9547b6890537" providerId="LiveId" clId="{346AAD1A-4EAD-4E2B-B463-2B61EBEAFE8F}" dt="2023-02-22T04:18:51.500" v="6703" actId="21"/>
          <ac:spMkLst>
            <pc:docMk/>
            <pc:sldMk cId="1193248166" sldId="288"/>
            <ac:spMk id="4" creationId="{BE3008C7-A1B2-FA1D-5152-D89164FD339B}"/>
          </ac:spMkLst>
        </pc:spChg>
        <pc:spChg chg="add del mod">
          <ac:chgData name="caio gasparine" userId="d64b9547b6890537" providerId="LiveId" clId="{346AAD1A-4EAD-4E2B-B463-2B61EBEAFE8F}" dt="2023-02-22T04:18:51.500" v="6703" actId="21"/>
          <ac:spMkLst>
            <pc:docMk/>
            <pc:sldMk cId="1193248166" sldId="288"/>
            <ac:spMk id="5" creationId="{77BF3BF5-E7E6-8E08-BD95-04A0CC4D9C5F}"/>
          </ac:spMkLst>
        </pc:spChg>
        <pc:spChg chg="add del mod">
          <ac:chgData name="caio gasparine" userId="d64b9547b6890537" providerId="LiveId" clId="{346AAD1A-4EAD-4E2B-B463-2B61EBEAFE8F}" dt="2023-02-22T04:18:51.500" v="6703" actId="21"/>
          <ac:spMkLst>
            <pc:docMk/>
            <pc:sldMk cId="1193248166" sldId="288"/>
            <ac:spMk id="7" creationId="{B6A3FB06-50B1-1002-C8D9-39F0EB11B1F5}"/>
          </ac:spMkLst>
        </pc:spChg>
        <pc:spChg chg="add del mod">
          <ac:chgData name="caio gasparine" userId="d64b9547b6890537" providerId="LiveId" clId="{346AAD1A-4EAD-4E2B-B463-2B61EBEAFE8F}" dt="2023-02-22T04:18:51.500" v="6703" actId="21"/>
          <ac:spMkLst>
            <pc:docMk/>
            <pc:sldMk cId="1193248166" sldId="288"/>
            <ac:spMk id="8" creationId="{0F2D132E-D1EE-E820-6A2B-230BE055C1F1}"/>
          </ac:spMkLst>
        </pc:spChg>
        <pc:spChg chg="add del mod">
          <ac:chgData name="caio gasparine" userId="d64b9547b6890537" providerId="LiveId" clId="{346AAD1A-4EAD-4E2B-B463-2B61EBEAFE8F}" dt="2023-02-22T04:18:51.500" v="6703" actId="21"/>
          <ac:spMkLst>
            <pc:docMk/>
            <pc:sldMk cId="1193248166" sldId="288"/>
            <ac:spMk id="9" creationId="{3D6E5505-49AE-B0A4-C92C-430E05D575B9}"/>
          </ac:spMkLst>
        </pc:spChg>
        <pc:picChg chg="del">
          <ac:chgData name="caio gasparine" userId="d64b9547b6890537" providerId="LiveId" clId="{346AAD1A-4EAD-4E2B-B463-2B61EBEAFE8F}" dt="2023-02-22T04:18:51.500" v="6703" actId="21"/>
          <ac:picMkLst>
            <pc:docMk/>
            <pc:sldMk cId="1193248166" sldId="288"/>
            <ac:picMk id="2" creationId="{2D1B5008-86AA-053C-C15D-39947D14FA85}"/>
          </ac:picMkLst>
        </pc:picChg>
        <pc:picChg chg="del">
          <ac:chgData name="caio gasparine" userId="d64b9547b6890537" providerId="LiveId" clId="{346AAD1A-4EAD-4E2B-B463-2B61EBEAFE8F}" dt="2023-02-22T04:18:51.500" v="6703" actId="21"/>
          <ac:picMkLst>
            <pc:docMk/>
            <pc:sldMk cId="1193248166" sldId="288"/>
            <ac:picMk id="3" creationId="{9285FF55-DF0A-2FFA-142C-9D8F7E8D0F85}"/>
          </ac:picMkLst>
        </pc:picChg>
      </pc:sldChg>
      <pc:sldChg chg="addSp delSp modSp add del mod">
        <pc:chgData name="caio gasparine" userId="d64b9547b6890537" providerId="LiveId" clId="{346AAD1A-4EAD-4E2B-B463-2B61EBEAFE8F}" dt="2023-02-22T04:19:40.122" v="6710" actId="47"/>
        <pc:sldMkLst>
          <pc:docMk/>
          <pc:sldMk cId="146094132" sldId="289"/>
        </pc:sldMkLst>
        <pc:spChg chg="del">
          <ac:chgData name="caio gasparine" userId="d64b9547b6890537" providerId="LiveId" clId="{346AAD1A-4EAD-4E2B-B463-2B61EBEAFE8F}" dt="2023-02-22T04:00:37.616" v="6354" actId="478"/>
          <ac:spMkLst>
            <pc:docMk/>
            <pc:sldMk cId="146094132" sldId="289"/>
            <ac:spMk id="4" creationId="{BE3008C7-A1B2-FA1D-5152-D89164FD339B}"/>
          </ac:spMkLst>
        </pc:spChg>
        <pc:spChg chg="del">
          <ac:chgData name="caio gasparine" userId="d64b9547b6890537" providerId="LiveId" clId="{346AAD1A-4EAD-4E2B-B463-2B61EBEAFE8F}" dt="2023-02-22T04:00:45.723" v="6358" actId="478"/>
          <ac:spMkLst>
            <pc:docMk/>
            <pc:sldMk cId="146094132" sldId="289"/>
            <ac:spMk id="5" creationId="{77BF3BF5-E7E6-8E08-BD95-04A0CC4D9C5F}"/>
          </ac:spMkLst>
        </pc:spChg>
        <pc:spChg chg="del">
          <ac:chgData name="caio gasparine" userId="d64b9547b6890537" providerId="LiveId" clId="{346AAD1A-4EAD-4E2B-B463-2B61EBEAFE8F}" dt="2023-02-22T04:00:46.504" v="6359" actId="478"/>
          <ac:spMkLst>
            <pc:docMk/>
            <pc:sldMk cId="146094132" sldId="289"/>
            <ac:spMk id="7" creationId="{B6A3FB06-50B1-1002-C8D9-39F0EB11B1F5}"/>
          </ac:spMkLst>
        </pc:spChg>
        <pc:spChg chg="del">
          <ac:chgData name="caio gasparine" userId="d64b9547b6890537" providerId="LiveId" clId="{346AAD1A-4EAD-4E2B-B463-2B61EBEAFE8F}" dt="2023-02-22T04:00:43.769" v="6356" actId="478"/>
          <ac:spMkLst>
            <pc:docMk/>
            <pc:sldMk cId="146094132" sldId="289"/>
            <ac:spMk id="8" creationId="{0F2D132E-D1EE-E820-6A2B-230BE055C1F1}"/>
          </ac:spMkLst>
        </pc:spChg>
        <pc:spChg chg="del">
          <ac:chgData name="caio gasparine" userId="d64b9547b6890537" providerId="LiveId" clId="{346AAD1A-4EAD-4E2B-B463-2B61EBEAFE8F}" dt="2023-02-22T04:00:44.651" v="6357" actId="478"/>
          <ac:spMkLst>
            <pc:docMk/>
            <pc:sldMk cId="146094132" sldId="289"/>
            <ac:spMk id="9" creationId="{3D6E5505-49AE-B0A4-C92C-430E05D575B9}"/>
          </ac:spMkLst>
        </pc:spChg>
        <pc:picChg chg="del">
          <ac:chgData name="caio gasparine" userId="d64b9547b6890537" providerId="LiveId" clId="{346AAD1A-4EAD-4E2B-B463-2B61EBEAFE8F}" dt="2023-02-22T04:00:36.383" v="6353" actId="478"/>
          <ac:picMkLst>
            <pc:docMk/>
            <pc:sldMk cId="146094132" sldId="289"/>
            <ac:picMk id="2" creationId="{2D1B5008-86AA-053C-C15D-39947D14FA85}"/>
          </ac:picMkLst>
        </pc:picChg>
        <pc:picChg chg="del mod">
          <ac:chgData name="caio gasparine" userId="d64b9547b6890537" providerId="LiveId" clId="{346AAD1A-4EAD-4E2B-B463-2B61EBEAFE8F}" dt="2023-02-22T04:19:23.078" v="6708" actId="21"/>
          <ac:picMkLst>
            <pc:docMk/>
            <pc:sldMk cId="146094132" sldId="289"/>
            <ac:picMk id="3" creationId="{9285FF55-DF0A-2FFA-142C-9D8F7E8D0F85}"/>
          </ac:picMkLst>
        </pc:picChg>
        <pc:picChg chg="add del mod">
          <ac:chgData name="caio gasparine" userId="d64b9547b6890537" providerId="LiveId" clId="{346AAD1A-4EAD-4E2B-B463-2B61EBEAFE8F}" dt="2023-02-22T04:19:23.078" v="6708" actId="21"/>
          <ac:picMkLst>
            <pc:docMk/>
            <pc:sldMk cId="146094132" sldId="289"/>
            <ac:picMk id="11" creationId="{36839B74-2C13-B2DB-21D6-24D09206978F}"/>
          </ac:picMkLst>
        </pc:picChg>
      </pc:sldChg>
      <pc:sldChg chg="addSp modSp add mod setBg">
        <pc:chgData name="caio gasparine" userId="d64b9547b6890537" providerId="LiveId" clId="{346AAD1A-4EAD-4E2B-B463-2B61EBEAFE8F}" dt="2023-02-22T04:28:24.161" v="6948" actId="1582"/>
        <pc:sldMkLst>
          <pc:docMk/>
          <pc:sldMk cId="3820481690" sldId="290"/>
        </pc:sldMkLst>
        <pc:spChg chg="mod">
          <ac:chgData name="caio gasparine" userId="d64b9547b6890537" providerId="LiveId" clId="{346AAD1A-4EAD-4E2B-B463-2B61EBEAFE8F}" dt="2023-02-22T04:28:24.161" v="6948" actId="1582"/>
          <ac:spMkLst>
            <pc:docMk/>
            <pc:sldMk cId="3820481690" sldId="290"/>
            <ac:spMk id="16" creationId="{687E623E-3C36-622A-4ADB-DC014DACEBF6}"/>
          </ac:spMkLst>
        </pc:spChg>
        <pc:spChg chg="mod">
          <ac:chgData name="caio gasparine" userId="d64b9547b6890537" providerId="LiveId" clId="{346AAD1A-4EAD-4E2B-B463-2B61EBEAFE8F}" dt="2023-02-22T04:17:19.866" v="6688" actId="14100"/>
          <ac:spMkLst>
            <pc:docMk/>
            <pc:sldMk cId="3820481690" sldId="290"/>
            <ac:spMk id="17" creationId="{11977F7C-8F29-1B19-1B9E-25B3DEBEC2AA}"/>
          </ac:spMkLst>
        </pc:spChg>
        <pc:picChg chg="add mod">
          <ac:chgData name="caio gasparine" userId="d64b9547b6890537" providerId="LiveId" clId="{346AAD1A-4EAD-4E2B-B463-2B61EBEAFE8F}" dt="2023-02-22T04:17:40.073" v="6689"/>
          <ac:picMkLst>
            <pc:docMk/>
            <pc:sldMk cId="3820481690" sldId="290"/>
            <ac:picMk id="2" creationId="{2B93C644-DE62-4C95-296F-C6F5BD08370A}"/>
          </ac:picMkLst>
        </pc:picChg>
      </pc:sldChg>
      <pc:sldChg chg="addSp delSp modSp add mod">
        <pc:chgData name="caio gasparine" userId="d64b9547b6890537" providerId="LiveId" clId="{346AAD1A-4EAD-4E2B-B463-2B61EBEAFE8F}" dt="2023-02-22T14:50:01.634" v="8781" actId="1076"/>
        <pc:sldMkLst>
          <pc:docMk/>
          <pc:sldMk cId="4023599159" sldId="291"/>
        </pc:sldMkLst>
        <pc:spChg chg="mod">
          <ac:chgData name="caio gasparine" userId="d64b9547b6890537" providerId="LiveId" clId="{346AAD1A-4EAD-4E2B-B463-2B61EBEAFE8F}" dt="2023-02-22T04:28:33.883" v="6950"/>
          <ac:spMkLst>
            <pc:docMk/>
            <pc:sldMk cId="4023599159" sldId="291"/>
            <ac:spMk id="16" creationId="{687E623E-3C36-622A-4ADB-DC014DACEBF6}"/>
          </ac:spMkLst>
        </pc:spChg>
        <pc:spChg chg="mod">
          <ac:chgData name="caio gasparine" userId="d64b9547b6890537" providerId="LiveId" clId="{346AAD1A-4EAD-4E2B-B463-2B61EBEAFE8F}" dt="2023-02-22T04:18:10.451" v="6694"/>
          <ac:spMkLst>
            <pc:docMk/>
            <pc:sldMk cId="4023599159" sldId="291"/>
            <ac:spMk id="17" creationId="{11977F7C-8F29-1B19-1B9E-25B3DEBEC2AA}"/>
          </ac:spMkLst>
        </pc:spChg>
        <pc:picChg chg="del">
          <ac:chgData name="caio gasparine" userId="d64b9547b6890537" providerId="LiveId" clId="{346AAD1A-4EAD-4E2B-B463-2B61EBEAFE8F}" dt="2023-02-22T04:18:19.643" v="6696" actId="478"/>
          <ac:picMkLst>
            <pc:docMk/>
            <pc:sldMk cId="4023599159" sldId="291"/>
            <ac:picMk id="2" creationId="{2B93C644-DE62-4C95-296F-C6F5BD08370A}"/>
          </ac:picMkLst>
        </pc:picChg>
        <pc:picChg chg="add mod modCrop">
          <ac:chgData name="caio gasparine" userId="d64b9547b6890537" providerId="LiveId" clId="{346AAD1A-4EAD-4E2B-B463-2B61EBEAFE8F}" dt="2023-02-22T14:49:57.296" v="8780" actId="732"/>
          <ac:picMkLst>
            <pc:docMk/>
            <pc:sldMk cId="4023599159" sldId="291"/>
            <ac:picMk id="3" creationId="{B04B7265-38A7-339B-75A7-7C239B8B711E}"/>
          </ac:picMkLst>
        </pc:picChg>
        <pc:picChg chg="add mod">
          <ac:chgData name="caio gasparine" userId="d64b9547b6890537" providerId="LiveId" clId="{346AAD1A-4EAD-4E2B-B463-2B61EBEAFE8F}" dt="2023-02-22T14:50:01.634" v="8781" actId="1076"/>
          <ac:picMkLst>
            <pc:docMk/>
            <pc:sldMk cId="4023599159" sldId="291"/>
            <ac:picMk id="4" creationId="{D028BA1C-0D4C-8D7E-8D2A-DBC7574A8908}"/>
          </ac:picMkLst>
        </pc:picChg>
      </pc:sldChg>
      <pc:sldChg chg="addSp delSp modSp add mod">
        <pc:chgData name="caio gasparine" userId="d64b9547b6890537" providerId="LiveId" clId="{346AAD1A-4EAD-4E2B-B463-2B61EBEAFE8F}" dt="2023-02-22T14:50:28.630" v="8783" actId="1076"/>
        <pc:sldMkLst>
          <pc:docMk/>
          <pc:sldMk cId="1478302904" sldId="292"/>
        </pc:sldMkLst>
        <pc:spChg chg="add mod">
          <ac:chgData name="caio gasparine" userId="d64b9547b6890537" providerId="LiveId" clId="{346AAD1A-4EAD-4E2B-B463-2B61EBEAFE8F}" dt="2023-02-22T14:22:40.669" v="7725" actId="113"/>
          <ac:spMkLst>
            <pc:docMk/>
            <pc:sldMk cId="1478302904" sldId="292"/>
            <ac:spMk id="4" creationId="{B4353AA3-1BA4-49D3-A7DE-4D4BC9841267}"/>
          </ac:spMkLst>
        </pc:spChg>
        <pc:spChg chg="add mod">
          <ac:chgData name="caio gasparine" userId="d64b9547b6890537" providerId="LiveId" clId="{346AAD1A-4EAD-4E2B-B463-2B61EBEAFE8F}" dt="2023-02-22T04:18:53.498" v="6704"/>
          <ac:spMkLst>
            <pc:docMk/>
            <pc:sldMk cId="1478302904" sldId="292"/>
            <ac:spMk id="6" creationId="{F7E7B1D8-0A67-CB40-35A5-EB18AAE537BB}"/>
          </ac:spMkLst>
        </pc:spChg>
        <pc:spChg chg="add mod">
          <ac:chgData name="caio gasparine" userId="d64b9547b6890537" providerId="LiveId" clId="{346AAD1A-4EAD-4E2B-B463-2B61EBEAFE8F}" dt="2023-02-22T04:18:53.498" v="6704"/>
          <ac:spMkLst>
            <pc:docMk/>
            <pc:sldMk cId="1478302904" sldId="292"/>
            <ac:spMk id="7" creationId="{AD1B02E7-28CB-D4B5-AF73-45FD10388141}"/>
          </ac:spMkLst>
        </pc:spChg>
        <pc:spChg chg="add mod">
          <ac:chgData name="caio gasparine" userId="d64b9547b6890537" providerId="LiveId" clId="{346AAD1A-4EAD-4E2B-B463-2B61EBEAFE8F}" dt="2023-02-22T04:18:53.498" v="6704"/>
          <ac:spMkLst>
            <pc:docMk/>
            <pc:sldMk cId="1478302904" sldId="292"/>
            <ac:spMk id="8" creationId="{9DB34FE1-D8A3-1E16-9B32-10F9A1B7F93E}"/>
          </ac:spMkLst>
        </pc:spChg>
        <pc:spChg chg="add mod">
          <ac:chgData name="caio gasparine" userId="d64b9547b6890537" providerId="LiveId" clId="{346AAD1A-4EAD-4E2B-B463-2B61EBEAFE8F}" dt="2023-02-22T04:18:53.498" v="6704"/>
          <ac:spMkLst>
            <pc:docMk/>
            <pc:sldMk cId="1478302904" sldId="292"/>
            <ac:spMk id="9" creationId="{D61CEB52-48AE-87B1-B995-75D8DC6B678E}"/>
          </ac:spMkLst>
        </pc:spChg>
        <pc:spChg chg="add mod">
          <ac:chgData name="caio gasparine" userId="d64b9547b6890537" providerId="LiveId" clId="{346AAD1A-4EAD-4E2B-B463-2B61EBEAFE8F}" dt="2023-02-22T04:18:53.498" v="6704"/>
          <ac:spMkLst>
            <pc:docMk/>
            <pc:sldMk cId="1478302904" sldId="292"/>
            <ac:spMk id="10" creationId="{926121E4-C831-770C-2F98-FEF9CDFA0025}"/>
          </ac:spMkLst>
        </pc:spChg>
        <pc:spChg chg="mod">
          <ac:chgData name="caio gasparine" userId="d64b9547b6890537" providerId="LiveId" clId="{346AAD1A-4EAD-4E2B-B463-2B61EBEAFE8F}" dt="2023-02-22T14:23:29.843" v="7731"/>
          <ac:spMkLst>
            <pc:docMk/>
            <pc:sldMk cId="1478302904" sldId="292"/>
            <ac:spMk id="14" creationId="{DC980BC8-413F-8A21-5DB5-787926F35F1D}"/>
          </ac:spMkLst>
        </pc:spChg>
        <pc:spChg chg="mod">
          <ac:chgData name="caio gasparine" userId="d64b9547b6890537" providerId="LiveId" clId="{346AAD1A-4EAD-4E2B-B463-2B61EBEAFE8F}" dt="2023-02-22T04:26:22.457" v="6936" actId="208"/>
          <ac:spMkLst>
            <pc:docMk/>
            <pc:sldMk cId="1478302904" sldId="292"/>
            <ac:spMk id="16" creationId="{687E623E-3C36-622A-4ADB-DC014DACEBF6}"/>
          </ac:spMkLst>
        </pc:spChg>
        <pc:spChg chg="add mod">
          <ac:chgData name="caio gasparine" userId="d64b9547b6890537" providerId="LiveId" clId="{346AAD1A-4EAD-4E2B-B463-2B61EBEAFE8F}" dt="2023-02-22T14:50:28.630" v="8783" actId="1076"/>
          <ac:spMkLst>
            <pc:docMk/>
            <pc:sldMk cId="1478302904" sldId="292"/>
            <ac:spMk id="18" creationId="{258F321C-AAB0-27EC-0F4A-C46C645B2904}"/>
          </ac:spMkLst>
        </pc:spChg>
        <pc:grpChg chg="add del mod">
          <ac:chgData name="caio gasparine" userId="d64b9547b6890537" providerId="LiveId" clId="{346AAD1A-4EAD-4E2B-B463-2B61EBEAFE8F}" dt="2023-02-22T14:23:26.114" v="7730" actId="478"/>
          <ac:grpSpMkLst>
            <pc:docMk/>
            <pc:sldMk cId="1478302904" sldId="292"/>
            <ac:grpSpMk id="11" creationId="{092ADB47-4651-BC17-DD41-58C07060470C}"/>
          </ac:grpSpMkLst>
        </pc:grpChg>
        <pc:grpChg chg="add mod">
          <ac:chgData name="caio gasparine" userId="d64b9547b6890537" providerId="LiveId" clId="{346AAD1A-4EAD-4E2B-B463-2B61EBEAFE8F}" dt="2023-02-22T14:23:29.843" v="7731"/>
          <ac:grpSpMkLst>
            <pc:docMk/>
            <pc:sldMk cId="1478302904" sldId="292"/>
            <ac:grpSpMk id="12" creationId="{2DEA99DD-179F-E451-21C9-9861FB778EF1}"/>
          </ac:grpSpMkLst>
        </pc:grpChg>
        <pc:picChg chg="add mod">
          <ac:chgData name="caio gasparine" userId="d64b9547b6890537" providerId="LiveId" clId="{346AAD1A-4EAD-4E2B-B463-2B61EBEAFE8F}" dt="2023-02-22T04:18:53.498" v="6704"/>
          <ac:picMkLst>
            <pc:docMk/>
            <pc:sldMk cId="1478302904" sldId="292"/>
            <ac:picMk id="2" creationId="{F025BAA4-0F51-8079-DCFE-2806EC6A3300}"/>
          </ac:picMkLst>
        </pc:picChg>
        <pc:picChg chg="del">
          <ac:chgData name="caio gasparine" userId="d64b9547b6890537" providerId="LiveId" clId="{346AAD1A-4EAD-4E2B-B463-2B61EBEAFE8F}" dt="2023-02-22T04:18:46.524" v="6701" actId="478"/>
          <ac:picMkLst>
            <pc:docMk/>
            <pc:sldMk cId="1478302904" sldId="292"/>
            <ac:picMk id="3" creationId="{B04B7265-38A7-339B-75A7-7C239B8B711E}"/>
          </ac:picMkLst>
        </pc:picChg>
        <pc:picChg chg="add mod">
          <ac:chgData name="caio gasparine" userId="d64b9547b6890537" providerId="LiveId" clId="{346AAD1A-4EAD-4E2B-B463-2B61EBEAFE8F}" dt="2023-02-22T14:22:18.666" v="7717" actId="164"/>
          <ac:picMkLst>
            <pc:docMk/>
            <pc:sldMk cId="1478302904" sldId="292"/>
            <ac:picMk id="3" creationId="{D0050BB2-34DE-0543-1030-39B538BE0269}"/>
          </ac:picMkLst>
        </pc:picChg>
        <pc:picChg chg="del">
          <ac:chgData name="caio gasparine" userId="d64b9547b6890537" providerId="LiveId" clId="{346AAD1A-4EAD-4E2B-B463-2B61EBEAFE8F}" dt="2023-02-22T04:18:47.083" v="6702" actId="478"/>
          <ac:picMkLst>
            <pc:docMk/>
            <pc:sldMk cId="1478302904" sldId="292"/>
            <ac:picMk id="4" creationId="{D028BA1C-0D4C-8D7E-8D2A-DBC7574A8908}"/>
          </ac:picMkLst>
        </pc:picChg>
        <pc:picChg chg="add mod">
          <ac:chgData name="caio gasparine" userId="d64b9547b6890537" providerId="LiveId" clId="{346AAD1A-4EAD-4E2B-B463-2B61EBEAFE8F}" dt="2023-02-22T04:18:53.498" v="6704"/>
          <ac:picMkLst>
            <pc:docMk/>
            <pc:sldMk cId="1478302904" sldId="292"/>
            <ac:picMk id="5" creationId="{DFE2CC28-428B-3212-B3A0-19F23B549D53}"/>
          </ac:picMkLst>
        </pc:picChg>
        <pc:picChg chg="mod">
          <ac:chgData name="caio gasparine" userId="d64b9547b6890537" providerId="LiveId" clId="{346AAD1A-4EAD-4E2B-B463-2B61EBEAFE8F}" dt="2023-02-22T14:23:29.843" v="7731"/>
          <ac:picMkLst>
            <pc:docMk/>
            <pc:sldMk cId="1478302904" sldId="292"/>
            <ac:picMk id="13" creationId="{D721EB25-5713-1ABC-E03F-CF21589C064D}"/>
          </ac:picMkLst>
        </pc:picChg>
      </pc:sldChg>
      <pc:sldChg chg="addSp delSp modSp add mod">
        <pc:chgData name="caio gasparine" userId="d64b9547b6890537" providerId="LiveId" clId="{346AAD1A-4EAD-4E2B-B463-2B61EBEAFE8F}" dt="2023-02-22T14:23:18.984" v="7729" actId="207"/>
        <pc:sldMkLst>
          <pc:docMk/>
          <pc:sldMk cId="900442361" sldId="293"/>
        </pc:sldMkLst>
        <pc:spChg chg="mod">
          <ac:chgData name="caio gasparine" userId="d64b9547b6890537" providerId="LiveId" clId="{346AAD1A-4EAD-4E2B-B463-2B61EBEAFE8F}" dt="2023-02-22T14:23:18.984" v="7729" actId="207"/>
          <ac:spMkLst>
            <pc:docMk/>
            <pc:sldMk cId="900442361" sldId="293"/>
            <ac:spMk id="6" creationId="{203DC08C-107E-87E9-50C6-BEED1D052F8A}"/>
          </ac:spMkLst>
        </pc:spChg>
        <pc:spChg chg="del">
          <ac:chgData name="caio gasparine" userId="d64b9547b6890537" providerId="LiveId" clId="{346AAD1A-4EAD-4E2B-B463-2B61EBEAFE8F}" dt="2023-02-22T04:19:17.729" v="6707" actId="478"/>
          <ac:spMkLst>
            <pc:docMk/>
            <pc:sldMk cId="900442361" sldId="293"/>
            <ac:spMk id="6" creationId="{F7E7B1D8-0A67-CB40-35A5-EB18AAE537BB}"/>
          </ac:spMkLst>
        </pc:spChg>
        <pc:spChg chg="del">
          <ac:chgData name="caio gasparine" userId="d64b9547b6890537" providerId="LiveId" clId="{346AAD1A-4EAD-4E2B-B463-2B61EBEAFE8F}" dt="2023-02-22T04:19:17.729" v="6707" actId="478"/>
          <ac:spMkLst>
            <pc:docMk/>
            <pc:sldMk cId="900442361" sldId="293"/>
            <ac:spMk id="7" creationId="{AD1B02E7-28CB-D4B5-AF73-45FD10388141}"/>
          </ac:spMkLst>
        </pc:spChg>
        <pc:spChg chg="del">
          <ac:chgData name="caio gasparine" userId="d64b9547b6890537" providerId="LiveId" clId="{346AAD1A-4EAD-4E2B-B463-2B61EBEAFE8F}" dt="2023-02-22T04:19:17.729" v="6707" actId="478"/>
          <ac:spMkLst>
            <pc:docMk/>
            <pc:sldMk cId="900442361" sldId="293"/>
            <ac:spMk id="8" creationId="{9DB34FE1-D8A3-1E16-9B32-10F9A1B7F93E}"/>
          </ac:spMkLst>
        </pc:spChg>
        <pc:spChg chg="del">
          <ac:chgData name="caio gasparine" userId="d64b9547b6890537" providerId="LiveId" clId="{346AAD1A-4EAD-4E2B-B463-2B61EBEAFE8F}" dt="2023-02-22T04:19:17.729" v="6707" actId="478"/>
          <ac:spMkLst>
            <pc:docMk/>
            <pc:sldMk cId="900442361" sldId="293"/>
            <ac:spMk id="9" creationId="{D61CEB52-48AE-87B1-B995-75D8DC6B678E}"/>
          </ac:spMkLst>
        </pc:spChg>
        <pc:spChg chg="del">
          <ac:chgData name="caio gasparine" userId="d64b9547b6890537" providerId="LiveId" clId="{346AAD1A-4EAD-4E2B-B463-2B61EBEAFE8F}" dt="2023-02-22T04:19:17.729" v="6707" actId="478"/>
          <ac:spMkLst>
            <pc:docMk/>
            <pc:sldMk cId="900442361" sldId="293"/>
            <ac:spMk id="10" creationId="{926121E4-C831-770C-2F98-FEF9CDFA0025}"/>
          </ac:spMkLst>
        </pc:spChg>
        <pc:spChg chg="add mod">
          <ac:chgData name="caio gasparine" userId="d64b9547b6890537" providerId="LiveId" clId="{346AAD1A-4EAD-4E2B-B463-2B61EBEAFE8F}" dt="2023-02-22T05:05:40.705" v="7293" actId="1076"/>
          <ac:spMkLst>
            <pc:docMk/>
            <pc:sldMk cId="900442361" sldId="293"/>
            <ac:spMk id="13" creationId="{97324B09-B3AB-4E13-5D4A-DE4C98973B78}"/>
          </ac:spMkLst>
        </pc:spChg>
        <pc:spChg chg="mod">
          <ac:chgData name="caio gasparine" userId="d64b9547b6890537" providerId="LiveId" clId="{346AAD1A-4EAD-4E2B-B463-2B61EBEAFE8F}" dt="2023-02-22T04:26:31.225" v="6937"/>
          <ac:spMkLst>
            <pc:docMk/>
            <pc:sldMk cId="900442361" sldId="293"/>
            <ac:spMk id="16" creationId="{687E623E-3C36-622A-4ADB-DC014DACEBF6}"/>
          </ac:spMkLst>
        </pc:spChg>
        <pc:grpChg chg="add mod">
          <ac:chgData name="caio gasparine" userId="d64b9547b6890537" providerId="LiveId" clId="{346AAD1A-4EAD-4E2B-B463-2B61EBEAFE8F}" dt="2023-02-22T14:23:18.984" v="7729" actId="207"/>
          <ac:grpSpMkLst>
            <pc:docMk/>
            <pc:sldMk cId="900442361" sldId="293"/>
            <ac:grpSpMk id="2" creationId="{2B8CA747-29A0-C395-7B12-415E778AC719}"/>
          </ac:grpSpMkLst>
        </pc:grpChg>
        <pc:picChg chg="del">
          <ac:chgData name="caio gasparine" userId="d64b9547b6890537" providerId="LiveId" clId="{346AAD1A-4EAD-4E2B-B463-2B61EBEAFE8F}" dt="2023-02-22T04:19:17.729" v="6707" actId="478"/>
          <ac:picMkLst>
            <pc:docMk/>
            <pc:sldMk cId="900442361" sldId="293"/>
            <ac:picMk id="2" creationId="{F025BAA4-0F51-8079-DCFE-2806EC6A3300}"/>
          </ac:picMkLst>
        </pc:picChg>
        <pc:picChg chg="add mod">
          <ac:chgData name="caio gasparine" userId="d64b9547b6890537" providerId="LiveId" clId="{346AAD1A-4EAD-4E2B-B463-2B61EBEAFE8F}" dt="2023-02-22T04:19:24.552" v="6709"/>
          <ac:picMkLst>
            <pc:docMk/>
            <pc:sldMk cId="900442361" sldId="293"/>
            <ac:picMk id="3" creationId="{2C7F56D0-C5CE-562D-EF54-610032A37F42}"/>
          </ac:picMkLst>
        </pc:picChg>
        <pc:picChg chg="add mod">
          <ac:chgData name="caio gasparine" userId="d64b9547b6890537" providerId="LiveId" clId="{346AAD1A-4EAD-4E2B-B463-2B61EBEAFE8F}" dt="2023-02-22T04:47:17.044" v="7080" actId="1076"/>
          <ac:picMkLst>
            <pc:docMk/>
            <pc:sldMk cId="900442361" sldId="293"/>
            <ac:picMk id="4" creationId="{65AE247E-52ED-0F7D-3426-54E52A20B8E5}"/>
          </ac:picMkLst>
        </pc:picChg>
        <pc:picChg chg="mod">
          <ac:chgData name="caio gasparine" userId="d64b9547b6890537" providerId="LiveId" clId="{346AAD1A-4EAD-4E2B-B463-2B61EBEAFE8F}" dt="2023-02-22T14:23:18.984" v="7729" actId="207"/>
          <ac:picMkLst>
            <pc:docMk/>
            <pc:sldMk cId="900442361" sldId="293"/>
            <ac:picMk id="5" creationId="{8BF0F802-ED27-3153-E264-819754EFF23A}"/>
          </ac:picMkLst>
        </pc:picChg>
        <pc:picChg chg="del">
          <ac:chgData name="caio gasparine" userId="d64b9547b6890537" providerId="LiveId" clId="{346AAD1A-4EAD-4E2B-B463-2B61EBEAFE8F}" dt="2023-02-22T04:19:17.729" v="6707" actId="478"/>
          <ac:picMkLst>
            <pc:docMk/>
            <pc:sldMk cId="900442361" sldId="293"/>
            <ac:picMk id="5" creationId="{DFE2CC28-428B-3212-B3A0-19F23B549D53}"/>
          </ac:picMkLst>
        </pc:picChg>
        <pc:picChg chg="add del mod">
          <ac:chgData name="caio gasparine" userId="d64b9547b6890537" providerId="LiveId" clId="{346AAD1A-4EAD-4E2B-B463-2B61EBEAFE8F}" dt="2023-02-22T04:41:38.694" v="7047" actId="21"/>
          <ac:picMkLst>
            <pc:docMk/>
            <pc:sldMk cId="900442361" sldId="293"/>
            <ac:picMk id="12" creationId="{1FEE1E82-18A8-9E9F-3BD5-CC71BCEB9C0F}"/>
          </ac:picMkLst>
        </pc:picChg>
      </pc:sldChg>
      <pc:sldChg chg="addSp delSp modSp add mod">
        <pc:chgData name="caio gasparine" userId="d64b9547b6890537" providerId="LiveId" clId="{346AAD1A-4EAD-4E2B-B463-2B61EBEAFE8F}" dt="2023-02-22T04:29:01.234" v="6952" actId="14100"/>
        <pc:sldMkLst>
          <pc:docMk/>
          <pc:sldMk cId="3610941415" sldId="294"/>
        </pc:sldMkLst>
        <pc:spChg chg="add mod">
          <ac:chgData name="caio gasparine" userId="d64b9547b6890537" providerId="LiveId" clId="{346AAD1A-4EAD-4E2B-B463-2B61EBEAFE8F}" dt="2023-02-22T04:21:59.858" v="6897"/>
          <ac:spMkLst>
            <pc:docMk/>
            <pc:sldMk cId="3610941415" sldId="294"/>
            <ac:spMk id="2" creationId="{54287439-9CF1-E38A-9320-4B856FF97568}"/>
          </ac:spMkLst>
        </pc:spChg>
        <pc:spChg chg="mod">
          <ac:chgData name="caio gasparine" userId="d64b9547b6890537" providerId="LiveId" clId="{346AAD1A-4EAD-4E2B-B463-2B61EBEAFE8F}" dt="2023-02-22T04:29:01.234" v="6952" actId="14100"/>
          <ac:spMkLst>
            <pc:docMk/>
            <pc:sldMk cId="3610941415" sldId="294"/>
            <ac:spMk id="16" creationId="{687E623E-3C36-622A-4ADB-DC014DACEBF6}"/>
          </ac:spMkLst>
        </pc:spChg>
        <pc:spChg chg="mod">
          <ac:chgData name="caio gasparine" userId="d64b9547b6890537" providerId="LiveId" clId="{346AAD1A-4EAD-4E2B-B463-2B61EBEAFE8F}" dt="2023-02-22T04:21:49.319" v="6895"/>
          <ac:spMkLst>
            <pc:docMk/>
            <pc:sldMk cId="3610941415" sldId="294"/>
            <ac:spMk id="17" creationId="{11977F7C-8F29-1B19-1B9E-25B3DEBEC2AA}"/>
          </ac:spMkLst>
        </pc:spChg>
        <pc:picChg chg="del">
          <ac:chgData name="caio gasparine" userId="d64b9547b6890537" providerId="LiveId" clId="{346AAD1A-4EAD-4E2B-B463-2B61EBEAFE8F}" dt="2023-02-22T04:21:53.264" v="6896" actId="478"/>
          <ac:picMkLst>
            <pc:docMk/>
            <pc:sldMk cId="3610941415" sldId="294"/>
            <ac:picMk id="3" creationId="{2C7F56D0-C5CE-562D-EF54-610032A37F42}"/>
          </ac:picMkLst>
        </pc:picChg>
        <pc:picChg chg="del">
          <ac:chgData name="caio gasparine" userId="d64b9547b6890537" providerId="LiveId" clId="{346AAD1A-4EAD-4E2B-B463-2B61EBEAFE8F}" dt="2023-02-22T04:21:53.264" v="6896" actId="478"/>
          <ac:picMkLst>
            <pc:docMk/>
            <pc:sldMk cId="3610941415" sldId="294"/>
            <ac:picMk id="4" creationId="{65AE247E-52ED-0F7D-3426-54E52A20B8E5}"/>
          </ac:picMkLst>
        </pc:picChg>
      </pc:sldChg>
      <pc:sldChg chg="modSp add mod">
        <pc:chgData name="caio gasparine" userId="d64b9547b6890537" providerId="LiveId" clId="{346AAD1A-4EAD-4E2B-B463-2B61EBEAFE8F}" dt="2023-02-22T04:27:21.884" v="6941"/>
        <pc:sldMkLst>
          <pc:docMk/>
          <pc:sldMk cId="2235070386" sldId="295"/>
        </pc:sldMkLst>
        <pc:spChg chg="mod">
          <ac:chgData name="caio gasparine" userId="d64b9547b6890537" providerId="LiveId" clId="{346AAD1A-4EAD-4E2B-B463-2B61EBEAFE8F}" dt="2023-02-22T04:27:21.884" v="6941"/>
          <ac:spMkLst>
            <pc:docMk/>
            <pc:sldMk cId="2235070386" sldId="295"/>
            <ac:spMk id="16" creationId="{687E623E-3C36-622A-4ADB-DC014DACEBF6}"/>
          </ac:spMkLst>
        </pc:spChg>
        <pc:spChg chg="mod">
          <ac:chgData name="caio gasparine" userId="d64b9547b6890537" providerId="LiveId" clId="{346AAD1A-4EAD-4E2B-B463-2B61EBEAFE8F}" dt="2023-02-22T04:22:31.365" v="6903"/>
          <ac:spMkLst>
            <pc:docMk/>
            <pc:sldMk cId="2235070386" sldId="295"/>
            <ac:spMk id="17" creationId="{11977F7C-8F29-1B19-1B9E-25B3DEBEC2AA}"/>
          </ac:spMkLst>
        </pc:spChg>
      </pc:sldChg>
      <pc:sldChg chg="addSp delSp modSp add mod">
        <pc:chgData name="caio gasparine" userId="d64b9547b6890537" providerId="LiveId" clId="{346AAD1A-4EAD-4E2B-B463-2B61EBEAFE8F}" dt="2023-02-22T04:33:10.502" v="7002" actId="478"/>
        <pc:sldMkLst>
          <pc:docMk/>
          <pc:sldMk cId="903972022" sldId="296"/>
        </pc:sldMkLst>
        <pc:spChg chg="del">
          <ac:chgData name="caio gasparine" userId="d64b9547b6890537" providerId="LiveId" clId="{346AAD1A-4EAD-4E2B-B463-2B61EBEAFE8F}" dt="2023-02-22T04:33:10.502" v="7002" actId="478"/>
          <ac:spMkLst>
            <pc:docMk/>
            <pc:sldMk cId="903972022" sldId="296"/>
            <ac:spMk id="2" creationId="{54287439-9CF1-E38A-9320-4B856FF97568}"/>
          </ac:spMkLst>
        </pc:spChg>
        <pc:spChg chg="add mod">
          <ac:chgData name="caio gasparine" userId="d64b9547b6890537" providerId="LiveId" clId="{346AAD1A-4EAD-4E2B-B463-2B61EBEAFE8F}" dt="2023-02-22T04:33:07.687" v="7001" actId="1076"/>
          <ac:spMkLst>
            <pc:docMk/>
            <pc:sldMk cId="903972022" sldId="296"/>
            <ac:spMk id="4" creationId="{130937C8-40F5-6D65-79CF-1BAA81CB2F15}"/>
          </ac:spMkLst>
        </pc:spChg>
        <pc:spChg chg="mod">
          <ac:chgData name="caio gasparine" userId="d64b9547b6890537" providerId="LiveId" clId="{346AAD1A-4EAD-4E2B-B463-2B61EBEAFE8F}" dt="2023-02-22T04:27:35.482" v="6942"/>
          <ac:spMkLst>
            <pc:docMk/>
            <pc:sldMk cId="903972022" sldId="296"/>
            <ac:spMk id="16" creationId="{687E623E-3C36-622A-4ADB-DC014DACEBF6}"/>
          </ac:spMkLst>
        </pc:spChg>
        <pc:spChg chg="mod">
          <ac:chgData name="caio gasparine" userId="d64b9547b6890537" providerId="LiveId" clId="{346AAD1A-4EAD-4E2B-B463-2B61EBEAFE8F}" dt="2023-02-22T04:23:03.798" v="6909"/>
          <ac:spMkLst>
            <pc:docMk/>
            <pc:sldMk cId="903972022" sldId="296"/>
            <ac:spMk id="17" creationId="{11977F7C-8F29-1B19-1B9E-25B3DEBEC2AA}"/>
          </ac:spMkLst>
        </pc:spChg>
      </pc:sldChg>
      <pc:sldChg chg="modSp add mod">
        <pc:chgData name="caio gasparine" userId="d64b9547b6890537" providerId="LiveId" clId="{346AAD1A-4EAD-4E2B-B463-2B61EBEAFE8F}" dt="2023-02-22T04:27:43.039" v="6943"/>
        <pc:sldMkLst>
          <pc:docMk/>
          <pc:sldMk cId="3534966192" sldId="297"/>
        </pc:sldMkLst>
        <pc:spChg chg="mod">
          <ac:chgData name="caio gasparine" userId="d64b9547b6890537" providerId="LiveId" clId="{346AAD1A-4EAD-4E2B-B463-2B61EBEAFE8F}" dt="2023-02-22T04:27:43.039" v="6943"/>
          <ac:spMkLst>
            <pc:docMk/>
            <pc:sldMk cId="3534966192" sldId="297"/>
            <ac:spMk id="16" creationId="{687E623E-3C36-622A-4ADB-DC014DACEBF6}"/>
          </ac:spMkLst>
        </pc:spChg>
        <pc:spChg chg="mod">
          <ac:chgData name="caio gasparine" userId="d64b9547b6890537" providerId="LiveId" clId="{346AAD1A-4EAD-4E2B-B463-2B61EBEAFE8F}" dt="2023-02-22T04:23:23.896" v="6914"/>
          <ac:spMkLst>
            <pc:docMk/>
            <pc:sldMk cId="3534966192" sldId="297"/>
            <ac:spMk id="17" creationId="{11977F7C-8F29-1B19-1B9E-25B3DEBEC2AA}"/>
          </ac:spMkLst>
        </pc:spChg>
      </pc:sldChg>
      <pc:sldChg chg="modSp add mod">
        <pc:chgData name="caio gasparine" userId="d64b9547b6890537" providerId="LiveId" clId="{346AAD1A-4EAD-4E2B-B463-2B61EBEAFE8F}" dt="2023-02-22T04:27:50.671" v="6944"/>
        <pc:sldMkLst>
          <pc:docMk/>
          <pc:sldMk cId="3436479151" sldId="298"/>
        </pc:sldMkLst>
        <pc:spChg chg="mod">
          <ac:chgData name="caio gasparine" userId="d64b9547b6890537" providerId="LiveId" clId="{346AAD1A-4EAD-4E2B-B463-2B61EBEAFE8F}" dt="2023-02-22T04:27:50.671" v="6944"/>
          <ac:spMkLst>
            <pc:docMk/>
            <pc:sldMk cId="3436479151" sldId="298"/>
            <ac:spMk id="16" creationId="{687E623E-3C36-622A-4ADB-DC014DACEBF6}"/>
          </ac:spMkLst>
        </pc:spChg>
        <pc:spChg chg="mod">
          <ac:chgData name="caio gasparine" userId="d64b9547b6890537" providerId="LiveId" clId="{346AAD1A-4EAD-4E2B-B463-2B61EBEAFE8F}" dt="2023-02-22T04:23:50.002" v="6919"/>
          <ac:spMkLst>
            <pc:docMk/>
            <pc:sldMk cId="3436479151" sldId="298"/>
            <ac:spMk id="17" creationId="{11977F7C-8F29-1B19-1B9E-25B3DEBEC2AA}"/>
          </ac:spMkLst>
        </pc:spChg>
      </pc:sldChg>
      <pc:sldChg chg="addSp delSp modSp add mod">
        <pc:chgData name="caio gasparine" userId="d64b9547b6890537" providerId="LiveId" clId="{346AAD1A-4EAD-4E2B-B463-2B61EBEAFE8F}" dt="2023-02-22T05:06:06.068" v="7294" actId="1076"/>
        <pc:sldMkLst>
          <pc:docMk/>
          <pc:sldMk cId="3673105373" sldId="299"/>
        </pc:sldMkLst>
        <pc:spChg chg="add mod">
          <ac:chgData name="caio gasparine" userId="d64b9547b6890537" providerId="LiveId" clId="{346AAD1A-4EAD-4E2B-B463-2B61EBEAFE8F}" dt="2023-02-22T05:00:25.169" v="7146" actId="1076"/>
          <ac:spMkLst>
            <pc:docMk/>
            <pc:sldMk cId="3673105373" sldId="299"/>
            <ac:spMk id="7" creationId="{006CF295-A4AC-8656-40F1-A35E8208EEAF}"/>
          </ac:spMkLst>
        </pc:spChg>
        <pc:spChg chg="mod">
          <ac:chgData name="caio gasparine" userId="d64b9547b6890537" providerId="LiveId" clId="{346AAD1A-4EAD-4E2B-B463-2B61EBEAFE8F}" dt="2023-02-22T05:06:06.068" v="7294" actId="1076"/>
          <ac:spMkLst>
            <pc:docMk/>
            <pc:sldMk cId="3673105373" sldId="299"/>
            <ac:spMk id="16" creationId="{687E623E-3C36-622A-4ADB-DC014DACEBF6}"/>
          </ac:spMkLst>
        </pc:spChg>
        <pc:spChg chg="mod">
          <ac:chgData name="caio gasparine" userId="d64b9547b6890537" providerId="LiveId" clId="{346AAD1A-4EAD-4E2B-B463-2B61EBEAFE8F}" dt="2023-02-22T04:42:41.428" v="7057" actId="20577"/>
          <ac:spMkLst>
            <pc:docMk/>
            <pc:sldMk cId="3673105373" sldId="299"/>
            <ac:spMk id="17" creationId="{11977F7C-8F29-1B19-1B9E-25B3DEBEC2AA}"/>
          </ac:spMkLst>
        </pc:spChg>
        <pc:picChg chg="del">
          <ac:chgData name="caio gasparine" userId="d64b9547b6890537" providerId="LiveId" clId="{346AAD1A-4EAD-4E2B-B463-2B61EBEAFE8F}" dt="2023-02-22T04:30:22.088" v="6973" actId="478"/>
          <ac:picMkLst>
            <pc:docMk/>
            <pc:sldMk cId="3673105373" sldId="299"/>
            <ac:picMk id="2" creationId="{2B93C644-DE62-4C95-296F-C6F5BD08370A}"/>
          </ac:picMkLst>
        </pc:picChg>
        <pc:picChg chg="add mod">
          <ac:chgData name="caio gasparine" userId="d64b9547b6890537" providerId="LiveId" clId="{346AAD1A-4EAD-4E2B-B463-2B61EBEAFE8F}" dt="2023-02-22T04:58:53.129" v="7138" actId="14100"/>
          <ac:picMkLst>
            <pc:docMk/>
            <pc:sldMk cId="3673105373" sldId="299"/>
            <ac:picMk id="4" creationId="{F142AC9D-D6DF-AD81-CA6E-7A0C7B1A7F41}"/>
          </ac:picMkLst>
        </pc:picChg>
        <pc:picChg chg="add mod">
          <ac:chgData name="caio gasparine" userId="d64b9547b6890537" providerId="LiveId" clId="{346AAD1A-4EAD-4E2B-B463-2B61EBEAFE8F}" dt="2023-02-22T04:59:14.325" v="7140" actId="14100"/>
          <ac:picMkLst>
            <pc:docMk/>
            <pc:sldMk cId="3673105373" sldId="299"/>
            <ac:picMk id="6" creationId="{02AF8691-1CC0-3A7C-75E4-AA54C070BF3C}"/>
          </ac:picMkLst>
        </pc:picChg>
      </pc:sldChg>
      <pc:sldChg chg="addSp delSp modSp add mod">
        <pc:chgData name="caio gasparine" userId="d64b9547b6890537" providerId="LiveId" clId="{346AAD1A-4EAD-4E2B-B463-2B61EBEAFE8F}" dt="2023-02-22T05:05:18.375" v="7291" actId="14100"/>
        <pc:sldMkLst>
          <pc:docMk/>
          <pc:sldMk cId="1829789861" sldId="300"/>
        </pc:sldMkLst>
        <pc:spChg chg="del">
          <ac:chgData name="caio gasparine" userId="d64b9547b6890537" providerId="LiveId" clId="{346AAD1A-4EAD-4E2B-B463-2B61EBEAFE8F}" dt="2023-02-22T04:32:23.436" v="6998" actId="478"/>
          <ac:spMkLst>
            <pc:docMk/>
            <pc:sldMk cId="1829789861" sldId="300"/>
            <ac:spMk id="2" creationId="{54287439-9CF1-E38A-9320-4B856FF97568}"/>
          </ac:spMkLst>
        </pc:spChg>
        <pc:spChg chg="add">
          <ac:chgData name="caio gasparine" userId="d64b9547b6890537" providerId="LiveId" clId="{346AAD1A-4EAD-4E2B-B463-2B61EBEAFE8F}" dt="2023-02-22T04:32:24.335" v="6999" actId="22"/>
          <ac:spMkLst>
            <pc:docMk/>
            <pc:sldMk cId="1829789861" sldId="300"/>
            <ac:spMk id="4" creationId="{9E9CD7C7-FDB1-6782-1A44-CABF61AAA2FF}"/>
          </ac:spMkLst>
        </pc:spChg>
        <pc:spChg chg="mod">
          <ac:chgData name="caio gasparine" userId="d64b9547b6890537" providerId="LiveId" clId="{346AAD1A-4EAD-4E2B-B463-2B61EBEAFE8F}" dt="2023-02-22T05:05:18.375" v="7291" actId="14100"/>
          <ac:spMkLst>
            <pc:docMk/>
            <pc:sldMk cId="1829789861" sldId="300"/>
            <ac:spMk id="16" creationId="{687E623E-3C36-622A-4ADB-DC014DACEBF6}"/>
          </ac:spMkLst>
        </pc:spChg>
        <pc:spChg chg="mod">
          <ac:chgData name="caio gasparine" userId="d64b9547b6890537" providerId="LiveId" clId="{346AAD1A-4EAD-4E2B-B463-2B61EBEAFE8F}" dt="2023-02-22T04:42:22.593" v="7054" actId="20577"/>
          <ac:spMkLst>
            <pc:docMk/>
            <pc:sldMk cId="1829789861" sldId="300"/>
            <ac:spMk id="17" creationId="{11977F7C-8F29-1B19-1B9E-25B3DEBEC2AA}"/>
          </ac:spMkLst>
        </pc:spChg>
      </pc:sldChg>
      <pc:sldChg chg="delSp modSp add mod">
        <pc:chgData name="caio gasparine" userId="d64b9547b6890537" providerId="LiveId" clId="{346AAD1A-4EAD-4E2B-B463-2B61EBEAFE8F}" dt="2023-02-22T04:34:10.034" v="7039" actId="478"/>
        <pc:sldMkLst>
          <pc:docMk/>
          <pc:sldMk cId="1935509293" sldId="301"/>
        </pc:sldMkLst>
        <pc:spChg chg="del">
          <ac:chgData name="caio gasparine" userId="d64b9547b6890537" providerId="LiveId" clId="{346AAD1A-4EAD-4E2B-B463-2B61EBEAFE8F}" dt="2023-02-22T04:34:07.970" v="7038" actId="478"/>
          <ac:spMkLst>
            <pc:docMk/>
            <pc:sldMk cId="1935509293" sldId="301"/>
            <ac:spMk id="2" creationId="{54287439-9CF1-E38A-9320-4B856FF97568}"/>
          </ac:spMkLst>
        </pc:spChg>
        <pc:spChg chg="del">
          <ac:chgData name="caio gasparine" userId="d64b9547b6890537" providerId="LiveId" clId="{346AAD1A-4EAD-4E2B-B463-2B61EBEAFE8F}" dt="2023-02-22T04:34:10.034" v="7039" actId="478"/>
          <ac:spMkLst>
            <pc:docMk/>
            <pc:sldMk cId="1935509293" sldId="301"/>
            <ac:spMk id="15" creationId="{0160E2E4-6502-1D22-2793-B6A4B591492F}"/>
          </ac:spMkLst>
        </pc:spChg>
        <pc:spChg chg="mod">
          <ac:chgData name="caio gasparine" userId="d64b9547b6890537" providerId="LiveId" clId="{346AAD1A-4EAD-4E2B-B463-2B61EBEAFE8F}" dt="2023-02-22T04:34:02.201" v="7037" actId="14100"/>
          <ac:spMkLst>
            <pc:docMk/>
            <pc:sldMk cId="1935509293" sldId="301"/>
            <ac:spMk id="16" creationId="{687E623E-3C36-622A-4ADB-DC014DACEBF6}"/>
          </ac:spMkLst>
        </pc:spChg>
        <pc:spChg chg="mod">
          <ac:chgData name="caio gasparine" userId="d64b9547b6890537" providerId="LiveId" clId="{346AAD1A-4EAD-4E2B-B463-2B61EBEAFE8F}" dt="2023-02-22T04:33:50.855" v="7036" actId="20577"/>
          <ac:spMkLst>
            <pc:docMk/>
            <pc:sldMk cId="1935509293" sldId="301"/>
            <ac:spMk id="17" creationId="{11977F7C-8F29-1B19-1B9E-25B3DEBEC2AA}"/>
          </ac:spMkLst>
        </pc:spChg>
      </pc:sldChg>
      <pc:sldChg chg="addSp delSp modSp add mod">
        <pc:chgData name="caio gasparine" userId="d64b9547b6890537" providerId="LiveId" clId="{346AAD1A-4EAD-4E2B-B463-2B61EBEAFE8F}" dt="2023-03-16T17:02:57.429" v="10401" actId="208"/>
        <pc:sldMkLst>
          <pc:docMk/>
          <pc:sldMk cId="2456470197" sldId="302"/>
        </pc:sldMkLst>
        <pc:spChg chg="mod">
          <ac:chgData name="caio gasparine" userId="d64b9547b6890537" providerId="LiveId" clId="{346AAD1A-4EAD-4E2B-B463-2B61EBEAFE8F}" dt="2023-02-22T14:22:55.597" v="7728"/>
          <ac:spMkLst>
            <pc:docMk/>
            <pc:sldMk cId="2456470197" sldId="302"/>
            <ac:spMk id="5" creationId="{DAB20C54-998D-EA7D-28DC-26B524F1F0EA}"/>
          </ac:spMkLst>
        </pc:spChg>
        <pc:spChg chg="mod">
          <ac:chgData name="caio gasparine" userId="d64b9547b6890537" providerId="LiveId" clId="{346AAD1A-4EAD-4E2B-B463-2B61EBEAFE8F}" dt="2023-02-22T14:23:32.979" v="7733"/>
          <ac:spMkLst>
            <pc:docMk/>
            <pc:sldMk cId="2456470197" sldId="302"/>
            <ac:spMk id="8" creationId="{67B38A11-5C8E-2A65-2607-D45F183E0C76}"/>
          </ac:spMkLst>
        </pc:spChg>
        <pc:grpChg chg="add del mod">
          <ac:chgData name="caio gasparine" userId="d64b9547b6890537" providerId="LiveId" clId="{346AAD1A-4EAD-4E2B-B463-2B61EBEAFE8F}" dt="2023-02-22T14:23:32.617" v="7732" actId="478"/>
          <ac:grpSpMkLst>
            <pc:docMk/>
            <pc:sldMk cId="2456470197" sldId="302"/>
            <ac:grpSpMk id="3" creationId="{1C17E7AA-1BB1-DD70-8185-0557D3CDC6F9}"/>
          </ac:grpSpMkLst>
        </pc:grpChg>
        <pc:grpChg chg="add mod">
          <ac:chgData name="caio gasparine" userId="d64b9547b6890537" providerId="LiveId" clId="{346AAD1A-4EAD-4E2B-B463-2B61EBEAFE8F}" dt="2023-02-22T14:23:32.979" v="7733"/>
          <ac:grpSpMkLst>
            <pc:docMk/>
            <pc:sldMk cId="2456470197" sldId="302"/>
            <ac:grpSpMk id="6" creationId="{14F50B86-7CBA-41FB-14C9-A158A7F575B1}"/>
          </ac:grpSpMkLst>
        </pc:grpChg>
        <pc:picChg chg="add mod ord">
          <ac:chgData name="caio gasparine" userId="d64b9547b6890537" providerId="LiveId" clId="{346AAD1A-4EAD-4E2B-B463-2B61EBEAFE8F}" dt="2023-03-16T17:02:57.429" v="10401" actId="208"/>
          <ac:picMkLst>
            <pc:docMk/>
            <pc:sldMk cId="2456470197" sldId="302"/>
            <ac:picMk id="2" creationId="{AD66BA1B-A558-B187-3D5F-E79461A3987C}"/>
          </ac:picMkLst>
        </pc:picChg>
        <pc:picChg chg="del">
          <ac:chgData name="caio gasparine" userId="d64b9547b6890537" providerId="LiveId" clId="{346AAD1A-4EAD-4E2B-B463-2B61EBEAFE8F}" dt="2023-02-22T04:41:36.287" v="7046" actId="478"/>
          <ac:picMkLst>
            <pc:docMk/>
            <pc:sldMk cId="2456470197" sldId="302"/>
            <ac:picMk id="3" creationId="{2C7F56D0-C5CE-562D-EF54-610032A37F42}"/>
          </ac:picMkLst>
        </pc:picChg>
        <pc:picChg chg="del">
          <ac:chgData name="caio gasparine" userId="d64b9547b6890537" providerId="LiveId" clId="{346AAD1A-4EAD-4E2B-B463-2B61EBEAFE8F}" dt="2023-02-22T04:41:35.764" v="7045" actId="478"/>
          <ac:picMkLst>
            <pc:docMk/>
            <pc:sldMk cId="2456470197" sldId="302"/>
            <ac:picMk id="4" creationId="{65AE247E-52ED-0F7D-3426-54E52A20B8E5}"/>
          </ac:picMkLst>
        </pc:picChg>
        <pc:picChg chg="mod">
          <ac:chgData name="caio gasparine" userId="d64b9547b6890537" providerId="LiveId" clId="{346AAD1A-4EAD-4E2B-B463-2B61EBEAFE8F}" dt="2023-02-22T14:22:55.597" v="7728"/>
          <ac:picMkLst>
            <pc:docMk/>
            <pc:sldMk cId="2456470197" sldId="302"/>
            <ac:picMk id="4" creationId="{94746881-1387-7516-BE9E-DD26CF9EDF17}"/>
          </ac:picMkLst>
        </pc:picChg>
        <pc:picChg chg="add mod modCrop">
          <ac:chgData name="caio gasparine" userId="d64b9547b6890537" providerId="LiveId" clId="{346AAD1A-4EAD-4E2B-B463-2B61EBEAFE8F}" dt="2023-03-16T17:02:55.677" v="10400" actId="208"/>
          <ac:picMkLst>
            <pc:docMk/>
            <pc:sldMk cId="2456470197" sldId="302"/>
            <ac:picMk id="4" creationId="{D6B67888-DF8A-398D-B6B3-7387102EE715}"/>
          </ac:picMkLst>
        </pc:picChg>
        <pc:picChg chg="mod">
          <ac:chgData name="caio gasparine" userId="d64b9547b6890537" providerId="LiveId" clId="{346AAD1A-4EAD-4E2B-B463-2B61EBEAFE8F}" dt="2023-02-22T14:23:32.979" v="7733"/>
          <ac:picMkLst>
            <pc:docMk/>
            <pc:sldMk cId="2456470197" sldId="302"/>
            <ac:picMk id="7" creationId="{AA0ABFD3-1658-B5DA-2F01-FB9DE570C472}"/>
          </ac:picMkLst>
        </pc:picChg>
        <pc:picChg chg="del">
          <ac:chgData name="caio gasparine" userId="d64b9547b6890537" providerId="LiveId" clId="{346AAD1A-4EAD-4E2B-B463-2B61EBEAFE8F}" dt="2023-02-22T04:41:35.205" v="7044" actId="478"/>
          <ac:picMkLst>
            <pc:docMk/>
            <pc:sldMk cId="2456470197" sldId="302"/>
            <ac:picMk id="12" creationId="{1FEE1E82-18A8-9E9F-3BD5-CC71BCEB9C0F}"/>
          </ac:picMkLst>
        </pc:picChg>
      </pc:sldChg>
      <pc:sldChg chg="addSp delSp modSp add mod setBg delDesignElem">
        <pc:chgData name="caio gasparine" userId="d64b9547b6890537" providerId="LiveId" clId="{346AAD1A-4EAD-4E2B-B463-2B61EBEAFE8F}" dt="2023-02-22T04:54:33.102" v="7119" actId="20577"/>
        <pc:sldMkLst>
          <pc:docMk/>
          <pc:sldMk cId="1423880846" sldId="303"/>
        </pc:sldMkLst>
        <pc:spChg chg="del">
          <ac:chgData name="caio gasparine" userId="d64b9547b6890537" providerId="LiveId" clId="{346AAD1A-4EAD-4E2B-B463-2B61EBEAFE8F}" dt="2023-02-22T04:51:24.240" v="7089" actId="478"/>
          <ac:spMkLst>
            <pc:docMk/>
            <pc:sldMk cId="1423880846" sldId="303"/>
            <ac:spMk id="4" creationId="{4C90A9F0-D277-818B-D4E1-24FA71730123}"/>
          </ac:spMkLst>
        </pc:spChg>
        <pc:spChg chg="del">
          <ac:chgData name="caio gasparine" userId="d64b9547b6890537" providerId="LiveId" clId="{346AAD1A-4EAD-4E2B-B463-2B61EBEAFE8F}" dt="2023-02-22T04:51:29.018" v="7091" actId="478"/>
          <ac:spMkLst>
            <pc:docMk/>
            <pc:sldMk cId="1423880846" sldId="303"/>
            <ac:spMk id="5" creationId="{8DD0735B-F51D-CEA2-39CF-FD79C31842DE}"/>
          </ac:spMkLst>
        </pc:spChg>
        <pc:spChg chg="add mod">
          <ac:chgData name="caio gasparine" userId="d64b9547b6890537" providerId="LiveId" clId="{346AAD1A-4EAD-4E2B-B463-2B61EBEAFE8F}" dt="2023-02-22T04:54:33.102" v="7119" actId="20577"/>
          <ac:spMkLst>
            <pc:docMk/>
            <pc:sldMk cId="1423880846" sldId="303"/>
            <ac:spMk id="8" creationId="{7344E383-D26C-8DE2-63CB-D72D1D6962A8}"/>
          </ac:spMkLst>
        </pc:spChg>
        <pc:spChg chg="add mod">
          <ac:chgData name="caio gasparine" userId="d64b9547b6890537" providerId="LiveId" clId="{346AAD1A-4EAD-4E2B-B463-2B61EBEAFE8F}" dt="2023-02-22T04:53:32.800" v="7112" actId="1076"/>
          <ac:spMkLst>
            <pc:docMk/>
            <pc:sldMk cId="1423880846" sldId="303"/>
            <ac:spMk id="10" creationId="{157DDBB8-B72E-A9A4-3D21-737B52E46F63}"/>
          </ac:spMkLst>
        </pc:spChg>
        <pc:spChg chg="del">
          <ac:chgData name="caio gasparine" userId="d64b9547b6890537" providerId="LiveId" clId="{346AAD1A-4EAD-4E2B-B463-2B61EBEAFE8F}" dt="2023-02-22T04:51:12.724" v="7087"/>
          <ac:spMkLst>
            <pc:docMk/>
            <pc:sldMk cId="1423880846" sldId="303"/>
            <ac:spMk id="42" creationId="{8B3A2D1A-45FC-4F95-B150-1C13EF2F6D09}"/>
          </ac:spMkLst>
        </pc:spChg>
        <pc:spChg chg="del">
          <ac:chgData name="caio gasparine" userId="d64b9547b6890537" providerId="LiveId" clId="{346AAD1A-4EAD-4E2B-B463-2B61EBEAFE8F}" dt="2023-02-22T04:51:12.724" v="7087"/>
          <ac:spMkLst>
            <pc:docMk/>
            <pc:sldMk cId="1423880846" sldId="303"/>
            <ac:spMk id="43" creationId="{39C3C864-C625-4883-B868-9A4C470F4DD5}"/>
          </ac:spMkLst>
        </pc:spChg>
        <pc:picChg chg="mod">
          <ac:chgData name="caio gasparine" userId="d64b9547b6890537" providerId="LiveId" clId="{346AAD1A-4EAD-4E2B-B463-2B61EBEAFE8F}" dt="2023-02-22T04:51:17.424" v="7088" actId="1076"/>
          <ac:picMkLst>
            <pc:docMk/>
            <pc:sldMk cId="1423880846" sldId="303"/>
            <ac:picMk id="3" creationId="{E70D28B0-1100-08B2-83EA-B1A4C5E724A3}"/>
          </ac:picMkLst>
        </pc:picChg>
        <pc:picChg chg="del">
          <ac:chgData name="caio gasparine" userId="d64b9547b6890537" providerId="LiveId" clId="{346AAD1A-4EAD-4E2B-B463-2B61EBEAFE8F}" dt="2023-02-22T04:51:25.786" v="7090" actId="478"/>
          <ac:picMkLst>
            <pc:docMk/>
            <pc:sldMk cId="1423880846" sldId="303"/>
            <ac:picMk id="6" creationId="{1879D97C-1706-9115-5CE9-BCB31C1196B4}"/>
          </ac:picMkLst>
        </pc:picChg>
      </pc:sldChg>
      <pc:sldChg chg="addSp delSp modSp add mod setBg delDesignElem">
        <pc:chgData name="caio gasparine" userId="d64b9547b6890537" providerId="LiveId" clId="{346AAD1A-4EAD-4E2B-B463-2B61EBEAFE8F}" dt="2023-03-16T17:10:30.216" v="10435" actId="114"/>
        <pc:sldMkLst>
          <pc:docMk/>
          <pc:sldMk cId="1310178823" sldId="304"/>
        </pc:sldMkLst>
        <pc:spChg chg="add mod">
          <ac:chgData name="caio gasparine" userId="d64b9547b6890537" providerId="LiveId" clId="{346AAD1A-4EAD-4E2B-B463-2B61EBEAFE8F}" dt="2023-03-08T18:15:08.178" v="9938" actId="1076"/>
          <ac:spMkLst>
            <pc:docMk/>
            <pc:sldMk cId="1310178823" sldId="304"/>
            <ac:spMk id="2" creationId="{BB6E6DBB-1483-0AD9-AB8B-F3056EB3C938}"/>
          </ac:spMkLst>
        </pc:spChg>
        <pc:spChg chg="mod">
          <ac:chgData name="caio gasparine" userId="d64b9547b6890537" providerId="LiveId" clId="{346AAD1A-4EAD-4E2B-B463-2B61EBEAFE8F}" dt="2023-03-08T18:15:04.744" v="9936" actId="14100"/>
          <ac:spMkLst>
            <pc:docMk/>
            <pc:sldMk cId="1310178823" sldId="304"/>
            <ac:spMk id="4" creationId="{4C90A9F0-D277-818B-D4E1-24FA71730123}"/>
          </ac:spMkLst>
        </pc:spChg>
        <pc:spChg chg="mod">
          <ac:chgData name="caio gasparine" userId="d64b9547b6890537" providerId="LiveId" clId="{346AAD1A-4EAD-4E2B-B463-2B61EBEAFE8F}" dt="2023-03-16T17:10:30.216" v="10435" actId="114"/>
          <ac:spMkLst>
            <pc:docMk/>
            <pc:sldMk cId="1310178823" sldId="304"/>
            <ac:spMk id="5" creationId="{8DD0735B-F51D-CEA2-39CF-FD79C31842DE}"/>
          </ac:spMkLst>
        </pc:spChg>
        <pc:spChg chg="del">
          <ac:chgData name="caio gasparine" userId="d64b9547b6890537" providerId="LiveId" clId="{346AAD1A-4EAD-4E2B-B463-2B61EBEAFE8F}" dt="2023-02-22T05:03:15.190" v="7240"/>
          <ac:spMkLst>
            <pc:docMk/>
            <pc:sldMk cId="1310178823" sldId="304"/>
            <ac:spMk id="19" creationId="{2C61293E-6EBE-43EF-A52C-9BEBFD7679D4}"/>
          </ac:spMkLst>
        </pc:spChg>
        <pc:spChg chg="del">
          <ac:chgData name="caio gasparine" userId="d64b9547b6890537" providerId="LiveId" clId="{346AAD1A-4EAD-4E2B-B463-2B61EBEAFE8F}" dt="2023-02-22T05:03:15.190" v="7240"/>
          <ac:spMkLst>
            <pc:docMk/>
            <pc:sldMk cId="1310178823" sldId="304"/>
            <ac:spMk id="21" creationId="{3FCFB1DE-0B7E-48CC-BA90-B2AB0889F9D6}"/>
          </ac:spMkLst>
        </pc:spChg>
        <pc:picChg chg="mod">
          <ac:chgData name="caio gasparine" userId="d64b9547b6890537" providerId="LiveId" clId="{346AAD1A-4EAD-4E2B-B463-2B61EBEAFE8F}" dt="2023-03-08T18:14:55.379" v="9934" actId="14100"/>
          <ac:picMkLst>
            <pc:docMk/>
            <pc:sldMk cId="1310178823" sldId="304"/>
            <ac:picMk id="20" creationId="{FDDAEBAE-B882-8B4E-DFE7-4F766E59CA08}"/>
          </ac:picMkLst>
        </pc:picChg>
      </pc:sldChg>
      <pc:sldChg chg="addSp delSp modSp add mod setBg delDesignElem">
        <pc:chgData name="caio gasparine" userId="d64b9547b6890537" providerId="LiveId" clId="{346AAD1A-4EAD-4E2B-B463-2B61EBEAFE8F}" dt="2023-03-07T17:44:31.088" v="9300" actId="14100"/>
        <pc:sldMkLst>
          <pc:docMk/>
          <pc:sldMk cId="3474065610" sldId="305"/>
        </pc:sldMkLst>
        <pc:spChg chg="add mod">
          <ac:chgData name="caio gasparine" userId="d64b9547b6890537" providerId="LiveId" clId="{346AAD1A-4EAD-4E2B-B463-2B61EBEAFE8F}" dt="2023-02-22T05:15:48.579" v="7472" actId="14100"/>
          <ac:spMkLst>
            <pc:docMk/>
            <pc:sldMk cId="3474065610" sldId="305"/>
            <ac:spMk id="2" creationId="{03B40282-CC7E-3B8B-EF46-A0861A204F49}"/>
          </ac:spMkLst>
        </pc:spChg>
        <pc:spChg chg="add del mod">
          <ac:chgData name="caio gasparine" userId="d64b9547b6890537" providerId="LiveId" clId="{346AAD1A-4EAD-4E2B-B463-2B61EBEAFE8F}" dt="2023-03-07T17:43:33.925" v="9289" actId="478"/>
          <ac:spMkLst>
            <pc:docMk/>
            <pc:sldMk cId="3474065610" sldId="305"/>
            <ac:spMk id="3" creationId="{6F6ED150-AB5A-C0F9-B8DE-2D89B4D2A18A}"/>
          </ac:spMkLst>
        </pc:spChg>
        <pc:spChg chg="mod">
          <ac:chgData name="caio gasparine" userId="d64b9547b6890537" providerId="LiveId" clId="{346AAD1A-4EAD-4E2B-B463-2B61EBEAFE8F}" dt="2023-02-22T05:07:58.814" v="7352" actId="255"/>
          <ac:spMkLst>
            <pc:docMk/>
            <pc:sldMk cId="3474065610" sldId="305"/>
            <ac:spMk id="4" creationId="{4C90A9F0-D277-818B-D4E1-24FA71730123}"/>
          </ac:spMkLst>
        </pc:spChg>
        <pc:spChg chg="del mod">
          <ac:chgData name="caio gasparine" userId="d64b9547b6890537" providerId="LiveId" clId="{346AAD1A-4EAD-4E2B-B463-2B61EBEAFE8F}" dt="2023-02-22T05:21:12.105" v="7530" actId="478"/>
          <ac:spMkLst>
            <pc:docMk/>
            <pc:sldMk cId="3474065610" sldId="305"/>
            <ac:spMk id="6" creationId="{8DFC1F40-FB26-639C-67E0-69AE86C754BB}"/>
          </ac:spMkLst>
        </pc:spChg>
        <pc:spChg chg="add mod">
          <ac:chgData name="caio gasparine" userId="d64b9547b6890537" providerId="LiveId" clId="{346AAD1A-4EAD-4E2B-B463-2B61EBEAFE8F}" dt="2023-03-07T17:44:31.088" v="9300" actId="14100"/>
          <ac:spMkLst>
            <pc:docMk/>
            <pc:sldMk cId="3474065610" sldId="305"/>
            <ac:spMk id="6" creationId="{FED184EB-F16C-9E14-ABD2-3131AFE6C54E}"/>
          </ac:spMkLst>
        </pc:spChg>
        <pc:spChg chg="mod">
          <ac:chgData name="caio gasparine" userId="d64b9547b6890537" providerId="LiveId" clId="{346AAD1A-4EAD-4E2B-B463-2B61EBEAFE8F}" dt="2023-02-22T14:37:03.417" v="8157" actId="242"/>
          <ac:spMkLst>
            <pc:docMk/>
            <pc:sldMk cId="3474065610" sldId="305"/>
            <ac:spMk id="9" creationId="{7FEB8AC2-FD31-16D8-B04D-924A3D5B7745}"/>
          </ac:spMkLst>
        </pc:spChg>
        <pc:spChg chg="del">
          <ac:chgData name="caio gasparine" userId="d64b9547b6890537" providerId="LiveId" clId="{346AAD1A-4EAD-4E2B-B463-2B61EBEAFE8F}" dt="2023-02-22T05:06:23.723" v="7296"/>
          <ac:spMkLst>
            <pc:docMk/>
            <pc:sldMk cId="3474065610" sldId="305"/>
            <ac:spMk id="1059" creationId="{C4879EFC-8E62-4E00-973C-C45EE9EC676D}"/>
          </ac:spMkLst>
        </pc:spChg>
        <pc:spChg chg="del">
          <ac:chgData name="caio gasparine" userId="d64b9547b6890537" providerId="LiveId" clId="{346AAD1A-4EAD-4E2B-B463-2B61EBEAFE8F}" dt="2023-02-22T05:06:23.723" v="7296"/>
          <ac:spMkLst>
            <pc:docMk/>
            <pc:sldMk cId="3474065610" sldId="305"/>
            <ac:spMk id="1060" creationId="{D6A9C53F-5F90-40A5-8C85-5412D39C8C68}"/>
          </ac:spMkLst>
        </pc:spChg>
        <pc:picChg chg="mod">
          <ac:chgData name="caio gasparine" userId="d64b9547b6890537" providerId="LiveId" clId="{346AAD1A-4EAD-4E2B-B463-2B61EBEAFE8F}" dt="2023-02-22T05:08:59.731" v="7361" actId="1076"/>
          <ac:picMkLst>
            <pc:docMk/>
            <pc:sldMk cId="3474065610" sldId="305"/>
            <ac:picMk id="8" creationId="{AC7DB0FC-4DD3-F2E9-6DF6-91F99F78F45F}"/>
          </ac:picMkLst>
        </pc:picChg>
        <pc:picChg chg="mod">
          <ac:chgData name="caio gasparine" userId="d64b9547b6890537" providerId="LiveId" clId="{346AAD1A-4EAD-4E2B-B463-2B61EBEAFE8F}" dt="2023-02-22T05:08:36.478" v="7357" actId="1076"/>
          <ac:picMkLst>
            <pc:docMk/>
            <pc:sldMk cId="3474065610" sldId="305"/>
            <ac:picMk id="1026" creationId="{AFD43074-FFFE-2FAD-8C0C-22543340E698}"/>
          </ac:picMkLst>
        </pc:picChg>
      </pc:sldChg>
      <pc:sldChg chg="addSp delSp modSp add mod">
        <pc:chgData name="caio gasparine" userId="d64b9547b6890537" providerId="LiveId" clId="{346AAD1A-4EAD-4E2B-B463-2B61EBEAFE8F}" dt="2023-03-21T15:26:35.622" v="11046" actId="1076"/>
        <pc:sldMkLst>
          <pc:docMk/>
          <pc:sldMk cId="1894563583" sldId="306"/>
        </pc:sldMkLst>
        <pc:spChg chg="add mod">
          <ac:chgData name="caio gasparine" userId="d64b9547b6890537" providerId="LiveId" clId="{346AAD1A-4EAD-4E2B-B463-2B61EBEAFE8F}" dt="2023-03-21T15:25:23.850" v="11034" actId="1076"/>
          <ac:spMkLst>
            <pc:docMk/>
            <pc:sldMk cId="1894563583" sldId="306"/>
            <ac:spMk id="2" creationId="{2EB635F6-2B6E-9416-2F60-D0688E7DA297}"/>
          </ac:spMkLst>
        </pc:spChg>
        <pc:spChg chg="del">
          <ac:chgData name="caio gasparine" userId="d64b9547b6890537" providerId="LiveId" clId="{346AAD1A-4EAD-4E2B-B463-2B61EBEAFE8F}" dt="2023-02-22T05:23:37.027" v="7558" actId="478"/>
          <ac:spMkLst>
            <pc:docMk/>
            <pc:sldMk cId="1894563583" sldId="306"/>
            <ac:spMk id="2" creationId="{AF443E3B-644C-6141-56C1-6402C634DA08}"/>
          </ac:spMkLst>
        </pc:spChg>
        <pc:spChg chg="mod">
          <ac:chgData name="caio gasparine" userId="d64b9547b6890537" providerId="LiveId" clId="{346AAD1A-4EAD-4E2B-B463-2B61EBEAFE8F}" dt="2023-02-22T05:23:31.254" v="7557" actId="5793"/>
          <ac:spMkLst>
            <pc:docMk/>
            <pc:sldMk cId="1894563583" sldId="306"/>
            <ac:spMk id="4" creationId="{4C90A9F0-D277-818B-D4E1-24FA71730123}"/>
          </ac:spMkLst>
        </pc:spChg>
        <pc:spChg chg="mod">
          <ac:chgData name="caio gasparine" userId="d64b9547b6890537" providerId="LiveId" clId="{346AAD1A-4EAD-4E2B-B463-2B61EBEAFE8F}" dt="2023-03-21T14:54:16.789" v="10865" actId="1076"/>
          <ac:spMkLst>
            <pc:docMk/>
            <pc:sldMk cId="1894563583" sldId="306"/>
            <ac:spMk id="6" creationId="{2C2C01D8-7FD1-38D0-CDA3-854E8C4749C3}"/>
          </ac:spMkLst>
        </pc:spChg>
        <pc:spChg chg="del">
          <ac:chgData name="caio gasparine" userId="d64b9547b6890537" providerId="LiveId" clId="{346AAD1A-4EAD-4E2B-B463-2B61EBEAFE8F}" dt="2023-02-22T05:23:37.027" v="7558" actId="478"/>
          <ac:spMkLst>
            <pc:docMk/>
            <pc:sldMk cId="1894563583" sldId="306"/>
            <ac:spMk id="8" creationId="{751553CC-F775-FA08-01A1-266D7EDC202A}"/>
          </ac:spMkLst>
        </pc:spChg>
        <pc:spChg chg="del">
          <ac:chgData name="caio gasparine" userId="d64b9547b6890537" providerId="LiveId" clId="{346AAD1A-4EAD-4E2B-B463-2B61EBEAFE8F}" dt="2023-02-22T05:23:37.027" v="7558" actId="478"/>
          <ac:spMkLst>
            <pc:docMk/>
            <pc:sldMk cId="1894563583" sldId="306"/>
            <ac:spMk id="9" creationId="{FC930FDA-179C-D67D-E826-093C64125ECD}"/>
          </ac:spMkLst>
        </pc:spChg>
        <pc:spChg chg="add mod">
          <ac:chgData name="caio gasparine" userId="d64b9547b6890537" providerId="LiveId" clId="{346AAD1A-4EAD-4E2B-B463-2B61EBEAFE8F}" dt="2023-03-21T14:54:04.972" v="10860" actId="1035"/>
          <ac:spMkLst>
            <pc:docMk/>
            <pc:sldMk cId="1894563583" sldId="306"/>
            <ac:spMk id="10" creationId="{282992C4-84AA-C1EE-F0F7-748B2CC294D1}"/>
          </ac:spMkLst>
        </pc:spChg>
        <pc:spChg chg="add mod">
          <ac:chgData name="caio gasparine" userId="d64b9547b6890537" providerId="LiveId" clId="{346AAD1A-4EAD-4E2B-B463-2B61EBEAFE8F}" dt="2023-03-21T14:54:04.972" v="10860" actId="1035"/>
          <ac:spMkLst>
            <pc:docMk/>
            <pc:sldMk cId="1894563583" sldId="306"/>
            <ac:spMk id="11" creationId="{D1A3930F-46A0-0E0A-5A5E-105A0F8C663E}"/>
          </ac:spMkLst>
        </pc:spChg>
        <pc:spChg chg="add del">
          <ac:chgData name="caio gasparine" userId="d64b9547b6890537" providerId="LiveId" clId="{346AAD1A-4EAD-4E2B-B463-2B61EBEAFE8F}" dt="2023-02-22T05:26:57.768" v="7609"/>
          <ac:spMkLst>
            <pc:docMk/>
            <pc:sldMk cId="1894563583" sldId="306"/>
            <ac:spMk id="12" creationId="{408BA547-01C8-1C34-D22A-5DB6F33FD4E1}"/>
          </ac:spMkLst>
        </pc:spChg>
        <pc:spChg chg="add mod">
          <ac:chgData name="caio gasparine" userId="d64b9547b6890537" providerId="LiveId" clId="{346AAD1A-4EAD-4E2B-B463-2B61EBEAFE8F}" dt="2023-03-21T14:54:04.972" v="10860" actId="1035"/>
          <ac:spMkLst>
            <pc:docMk/>
            <pc:sldMk cId="1894563583" sldId="306"/>
            <ac:spMk id="14" creationId="{7686F1E3-50A2-02F8-F242-DE661F15141B}"/>
          </ac:spMkLst>
        </pc:spChg>
        <pc:spChg chg="add mod">
          <ac:chgData name="caio gasparine" userId="d64b9547b6890537" providerId="LiveId" clId="{346AAD1A-4EAD-4E2B-B463-2B61EBEAFE8F}" dt="2023-03-21T15:25:33.071" v="11035" actId="1076"/>
          <ac:spMkLst>
            <pc:docMk/>
            <pc:sldMk cId="1894563583" sldId="306"/>
            <ac:spMk id="15" creationId="{630B0D07-08C9-6CB5-7F90-7DED02928AD8}"/>
          </ac:spMkLst>
        </pc:spChg>
        <pc:spChg chg="del">
          <ac:chgData name="caio gasparine" userId="d64b9547b6890537" providerId="LiveId" clId="{346AAD1A-4EAD-4E2B-B463-2B61EBEAFE8F}" dt="2023-02-22T05:23:37.027" v="7558" actId="478"/>
          <ac:spMkLst>
            <pc:docMk/>
            <pc:sldMk cId="1894563583" sldId="306"/>
            <ac:spMk id="16" creationId="{ACB45DF1-9A17-C524-E2AC-5551FD3DA254}"/>
          </ac:spMkLst>
        </pc:spChg>
        <pc:spChg chg="add mod">
          <ac:chgData name="caio gasparine" userId="d64b9547b6890537" providerId="LiveId" clId="{346AAD1A-4EAD-4E2B-B463-2B61EBEAFE8F}" dt="2023-03-21T15:25:13.085" v="11030" actId="1076"/>
          <ac:spMkLst>
            <pc:docMk/>
            <pc:sldMk cId="1894563583" sldId="306"/>
            <ac:spMk id="17" creationId="{5D93A790-223E-9C96-694B-FE3B24469B01}"/>
          </ac:spMkLst>
        </pc:spChg>
        <pc:picChg chg="add mod">
          <ac:chgData name="caio gasparine" userId="d64b9547b6890537" providerId="LiveId" clId="{346AAD1A-4EAD-4E2B-B463-2B61EBEAFE8F}" dt="2023-03-21T15:26:35.622" v="11046" actId="1076"/>
          <ac:picMkLst>
            <pc:docMk/>
            <pc:sldMk cId="1894563583" sldId="306"/>
            <ac:picMk id="3" creationId="{91BB240A-7554-2DF0-8848-100433711D5C}"/>
          </ac:picMkLst>
        </pc:picChg>
        <pc:picChg chg="del">
          <ac:chgData name="caio gasparine" userId="d64b9547b6890537" providerId="LiveId" clId="{346AAD1A-4EAD-4E2B-B463-2B61EBEAFE8F}" dt="2023-02-22T05:23:37.027" v="7558" actId="478"/>
          <ac:picMkLst>
            <pc:docMk/>
            <pc:sldMk cId="1894563583" sldId="306"/>
            <ac:picMk id="3" creationId="{DDEA2DC5-BD6C-294A-BB4E-2E9B0BC25098}"/>
          </ac:picMkLst>
        </pc:picChg>
        <pc:picChg chg="del">
          <ac:chgData name="caio gasparine" userId="d64b9547b6890537" providerId="LiveId" clId="{346AAD1A-4EAD-4E2B-B463-2B61EBEAFE8F}" dt="2023-02-22T05:23:37.027" v="7558" actId="478"/>
          <ac:picMkLst>
            <pc:docMk/>
            <pc:sldMk cId="1894563583" sldId="306"/>
            <ac:picMk id="5" creationId="{736E349E-5B53-56A9-B237-31B2DFFFB7F9}"/>
          </ac:picMkLst>
        </pc:picChg>
        <pc:picChg chg="add mod">
          <ac:chgData name="caio gasparine" userId="d64b9547b6890537" providerId="LiveId" clId="{346AAD1A-4EAD-4E2B-B463-2B61EBEAFE8F}" dt="2023-03-21T15:26:33.687" v="11045" actId="1076"/>
          <ac:picMkLst>
            <pc:docMk/>
            <pc:sldMk cId="1894563583" sldId="306"/>
            <ac:picMk id="5" creationId="{777FA241-BB17-84EF-507F-1824E5659FA6}"/>
          </ac:picMkLst>
        </pc:picChg>
        <pc:picChg chg="add del mod">
          <ac:chgData name="caio gasparine" userId="d64b9547b6890537" providerId="LiveId" clId="{346AAD1A-4EAD-4E2B-B463-2B61EBEAFE8F}" dt="2023-03-21T15:25:04.471" v="11026" actId="1076"/>
          <ac:picMkLst>
            <pc:docMk/>
            <pc:sldMk cId="1894563583" sldId="306"/>
            <ac:picMk id="13" creationId="{9016E828-F177-3ABA-E269-F8A6FC04D7CB}"/>
          </ac:picMkLst>
        </pc:picChg>
        <pc:picChg chg="add mod">
          <ac:chgData name="caio gasparine" userId="d64b9547b6890537" providerId="LiveId" clId="{346AAD1A-4EAD-4E2B-B463-2B61EBEAFE8F}" dt="2023-03-21T15:25:18.307" v="11033" actId="1076"/>
          <ac:picMkLst>
            <pc:docMk/>
            <pc:sldMk cId="1894563583" sldId="306"/>
            <ac:picMk id="1026" creationId="{4B9C69B2-3337-1908-5B06-E4F53D2A7B0B}"/>
          </ac:picMkLst>
        </pc:picChg>
        <pc:picChg chg="del">
          <ac:chgData name="caio gasparine" userId="d64b9547b6890537" providerId="LiveId" clId="{346AAD1A-4EAD-4E2B-B463-2B61EBEAFE8F}" dt="2023-02-22T05:23:37.027" v="7558" actId="478"/>
          <ac:picMkLst>
            <pc:docMk/>
            <pc:sldMk cId="1894563583" sldId="306"/>
            <ac:picMk id="1026" creationId="{6F68650C-14C1-860D-F72D-ADDA8F2CE1F2}"/>
          </ac:picMkLst>
        </pc:picChg>
        <pc:picChg chg="del">
          <ac:chgData name="caio gasparine" userId="d64b9547b6890537" providerId="LiveId" clId="{346AAD1A-4EAD-4E2B-B463-2B61EBEAFE8F}" dt="2023-02-22T05:23:37.027" v="7558" actId="478"/>
          <ac:picMkLst>
            <pc:docMk/>
            <pc:sldMk cId="1894563583" sldId="306"/>
            <ac:picMk id="1028" creationId="{9E2F5F3A-7BE3-7EC4-1FEB-57A37D8965DE}"/>
          </ac:picMkLst>
        </pc:picChg>
        <pc:picChg chg="add mod">
          <ac:chgData name="caio gasparine" userId="d64b9547b6890537" providerId="LiveId" clId="{346AAD1A-4EAD-4E2B-B463-2B61EBEAFE8F}" dt="2023-03-21T15:24:49.932" v="11022" actId="1076"/>
          <ac:picMkLst>
            <pc:docMk/>
            <pc:sldMk cId="1894563583" sldId="306"/>
            <ac:picMk id="3074" creationId="{39B679CE-2ED5-35C6-39EB-71A4CD2E5AF1}"/>
          </ac:picMkLst>
        </pc:picChg>
        <pc:picChg chg="add mod">
          <ac:chgData name="caio gasparine" userId="d64b9547b6890537" providerId="LiveId" clId="{346AAD1A-4EAD-4E2B-B463-2B61EBEAFE8F}" dt="2023-03-21T15:24:57.141" v="11025" actId="1076"/>
          <ac:picMkLst>
            <pc:docMk/>
            <pc:sldMk cId="1894563583" sldId="306"/>
            <ac:picMk id="3076" creationId="{8C2B6706-00B4-F721-E75F-CD6356CFDAC3}"/>
          </ac:picMkLst>
        </pc:picChg>
        <pc:picChg chg="add mod">
          <ac:chgData name="caio gasparine" userId="d64b9547b6890537" providerId="LiveId" clId="{346AAD1A-4EAD-4E2B-B463-2B61EBEAFE8F}" dt="2023-03-21T15:25:39.129" v="11036" actId="1076"/>
          <ac:picMkLst>
            <pc:docMk/>
            <pc:sldMk cId="1894563583" sldId="306"/>
            <ac:picMk id="3080" creationId="{8E7D0231-7B44-1309-85C8-250572D2E8F7}"/>
          </ac:picMkLst>
        </pc:picChg>
        <pc:picChg chg="add mod">
          <ac:chgData name="caio gasparine" userId="d64b9547b6890537" providerId="LiveId" clId="{346AAD1A-4EAD-4E2B-B463-2B61EBEAFE8F}" dt="2023-03-21T15:25:10.821" v="11029" actId="1076"/>
          <ac:picMkLst>
            <pc:docMk/>
            <pc:sldMk cId="1894563583" sldId="306"/>
            <ac:picMk id="3082" creationId="{FE08B98D-C327-2CA8-3584-52FA878F0273}"/>
          </ac:picMkLst>
        </pc:picChg>
      </pc:sldChg>
      <pc:sldChg chg="addSp delSp modSp add mod setBg delDesignElem">
        <pc:chgData name="caio gasparine" userId="d64b9547b6890537" providerId="LiveId" clId="{346AAD1A-4EAD-4E2B-B463-2B61EBEAFE8F}" dt="2023-03-21T15:33:07.829" v="11190" actId="27636"/>
        <pc:sldMkLst>
          <pc:docMk/>
          <pc:sldMk cId="4118036189" sldId="307"/>
        </pc:sldMkLst>
        <pc:spChg chg="add mod">
          <ac:chgData name="caio gasparine" userId="d64b9547b6890537" providerId="LiveId" clId="{346AAD1A-4EAD-4E2B-B463-2B61EBEAFE8F}" dt="2023-02-22T14:19:45.158" v="7684" actId="1036"/>
          <ac:spMkLst>
            <pc:docMk/>
            <pc:sldMk cId="4118036189" sldId="307"/>
            <ac:spMk id="2" creationId="{07CD5E7A-AC9B-AA46-8C83-9A83B3BFA01B}"/>
          </ac:spMkLst>
        </pc:spChg>
        <pc:spChg chg="mod">
          <ac:chgData name="caio gasparine" userId="d64b9547b6890537" providerId="LiveId" clId="{346AAD1A-4EAD-4E2B-B463-2B61EBEAFE8F}" dt="2023-03-08T17:25:43.654" v="9751" actId="1076"/>
          <ac:spMkLst>
            <pc:docMk/>
            <pc:sldMk cId="4118036189" sldId="307"/>
            <ac:spMk id="4" creationId="{4C90A9F0-D277-818B-D4E1-24FA71730123}"/>
          </ac:spMkLst>
        </pc:spChg>
        <pc:spChg chg="mod">
          <ac:chgData name="caio gasparine" userId="d64b9547b6890537" providerId="LiveId" clId="{346AAD1A-4EAD-4E2B-B463-2B61EBEAFE8F}" dt="2023-03-21T15:33:07.829" v="11190" actId="27636"/>
          <ac:spMkLst>
            <pc:docMk/>
            <pc:sldMk cId="4118036189" sldId="307"/>
            <ac:spMk id="5" creationId="{8DD0735B-F51D-CEA2-39CF-FD79C31842DE}"/>
          </ac:spMkLst>
        </pc:spChg>
        <pc:spChg chg="del">
          <ac:chgData name="caio gasparine" userId="d64b9547b6890537" providerId="LiveId" clId="{346AAD1A-4EAD-4E2B-B463-2B61EBEAFE8F}" dt="2023-02-22T14:19:14.833" v="7676"/>
          <ac:spMkLst>
            <pc:docMk/>
            <pc:sldMk cId="4118036189" sldId="307"/>
            <ac:spMk id="19" creationId="{2C61293E-6EBE-43EF-A52C-9BEBFD7679D4}"/>
          </ac:spMkLst>
        </pc:spChg>
        <pc:spChg chg="del">
          <ac:chgData name="caio gasparine" userId="d64b9547b6890537" providerId="LiveId" clId="{346AAD1A-4EAD-4E2B-B463-2B61EBEAFE8F}" dt="2023-02-22T14:19:14.833" v="7676"/>
          <ac:spMkLst>
            <pc:docMk/>
            <pc:sldMk cId="4118036189" sldId="307"/>
            <ac:spMk id="21" creationId="{3FCFB1DE-0B7E-48CC-BA90-B2AB0889F9D6}"/>
          </ac:spMkLst>
        </pc:spChg>
      </pc:sldChg>
      <pc:sldChg chg="addSp delSp modSp add mod setBg delDesignElem">
        <pc:chgData name="caio gasparine" userId="d64b9547b6890537" providerId="LiveId" clId="{346AAD1A-4EAD-4E2B-B463-2B61EBEAFE8F}" dt="2023-03-21T15:31:35.838" v="11054" actId="6549"/>
        <pc:sldMkLst>
          <pc:docMk/>
          <pc:sldMk cId="3883405349" sldId="308"/>
        </pc:sldMkLst>
        <pc:spChg chg="add mod">
          <ac:chgData name="caio gasparine" userId="d64b9547b6890537" providerId="LiveId" clId="{346AAD1A-4EAD-4E2B-B463-2B61EBEAFE8F}" dt="2023-02-22T14:24:49.062" v="7759" actId="14100"/>
          <ac:spMkLst>
            <pc:docMk/>
            <pc:sldMk cId="3883405349" sldId="308"/>
            <ac:spMk id="2" creationId="{50BC1366-76E8-4EAA-743D-79D0B6EE6BC2}"/>
          </ac:spMkLst>
        </pc:spChg>
        <pc:spChg chg="mod">
          <ac:chgData name="caio gasparine" userId="d64b9547b6890537" providerId="LiveId" clId="{346AAD1A-4EAD-4E2B-B463-2B61EBEAFE8F}" dt="2023-03-21T15:31:35.838" v="11054" actId="6549"/>
          <ac:spMkLst>
            <pc:docMk/>
            <pc:sldMk cId="3883405349" sldId="308"/>
            <ac:spMk id="5" creationId="{8DD0735B-F51D-CEA2-39CF-FD79C31842DE}"/>
          </ac:spMkLst>
        </pc:spChg>
        <pc:spChg chg="del">
          <ac:chgData name="caio gasparine" userId="d64b9547b6890537" providerId="LiveId" clId="{346AAD1A-4EAD-4E2B-B463-2B61EBEAFE8F}" dt="2023-02-22T14:24:34.297" v="7755"/>
          <ac:spMkLst>
            <pc:docMk/>
            <pc:sldMk cId="3883405349" sldId="308"/>
            <ac:spMk id="4116" creationId="{F13C74B1-5B17-4795-BED0-7140497B445A}"/>
          </ac:spMkLst>
        </pc:spChg>
        <pc:spChg chg="del">
          <ac:chgData name="caio gasparine" userId="d64b9547b6890537" providerId="LiveId" clId="{346AAD1A-4EAD-4E2B-B463-2B61EBEAFE8F}" dt="2023-02-22T14:24:34.297" v="7755"/>
          <ac:spMkLst>
            <pc:docMk/>
            <pc:sldMk cId="3883405349" sldId="308"/>
            <ac:spMk id="4117" creationId="{D4974D33-8DC5-464E-8C6D-BE58F0669C17}"/>
          </ac:spMkLst>
        </pc:spChg>
      </pc:sldChg>
      <pc:sldChg chg="addSp delSp modSp add mod setBg delDesignElem">
        <pc:chgData name="caio gasparine" userId="d64b9547b6890537" providerId="LiveId" clId="{346AAD1A-4EAD-4E2B-B463-2B61EBEAFE8F}" dt="2023-02-22T14:44:52.874" v="8527" actId="404"/>
        <pc:sldMkLst>
          <pc:docMk/>
          <pc:sldMk cId="3610731211" sldId="309"/>
        </pc:sldMkLst>
        <pc:spChg chg="add mod">
          <ac:chgData name="caio gasparine" userId="d64b9547b6890537" providerId="LiveId" clId="{346AAD1A-4EAD-4E2B-B463-2B61EBEAFE8F}" dt="2023-02-22T14:28:57.152" v="7786" actId="1076"/>
          <ac:spMkLst>
            <pc:docMk/>
            <pc:sldMk cId="3610731211" sldId="309"/>
            <ac:spMk id="3" creationId="{22EC0DCB-6A62-027C-0682-5F496C944597}"/>
          </ac:spMkLst>
        </pc:spChg>
        <pc:spChg chg="mod">
          <ac:chgData name="caio gasparine" userId="d64b9547b6890537" providerId="LiveId" clId="{346AAD1A-4EAD-4E2B-B463-2B61EBEAFE8F}" dt="2023-02-22T14:44:52.874" v="8527" actId="404"/>
          <ac:spMkLst>
            <pc:docMk/>
            <pc:sldMk cId="3610731211" sldId="309"/>
            <ac:spMk id="4" creationId="{4C90A9F0-D277-818B-D4E1-24FA71730123}"/>
          </ac:spMkLst>
        </pc:spChg>
        <pc:spChg chg="mod">
          <ac:chgData name="caio gasparine" userId="d64b9547b6890537" providerId="LiveId" clId="{346AAD1A-4EAD-4E2B-B463-2B61EBEAFE8F}" dt="2023-02-22T14:44:37.957" v="8526" actId="6549"/>
          <ac:spMkLst>
            <pc:docMk/>
            <pc:sldMk cId="3610731211" sldId="309"/>
            <ac:spMk id="5" creationId="{8DD0735B-F51D-CEA2-39CF-FD79C31842DE}"/>
          </ac:spMkLst>
        </pc:spChg>
        <pc:spChg chg="del">
          <ac:chgData name="caio gasparine" userId="d64b9547b6890537" providerId="LiveId" clId="{346AAD1A-4EAD-4E2B-B463-2B61EBEAFE8F}" dt="2023-02-22T14:27:52.519" v="7775"/>
          <ac:spMkLst>
            <pc:docMk/>
            <pc:sldMk cId="3610731211" sldId="309"/>
            <ac:spMk id="3101" creationId="{F13C74B1-5B17-4795-BED0-7140497B445A}"/>
          </ac:spMkLst>
        </pc:spChg>
        <pc:spChg chg="del">
          <ac:chgData name="caio gasparine" userId="d64b9547b6890537" providerId="LiveId" clId="{346AAD1A-4EAD-4E2B-B463-2B61EBEAFE8F}" dt="2023-02-22T14:27:52.519" v="7775"/>
          <ac:spMkLst>
            <pc:docMk/>
            <pc:sldMk cId="3610731211" sldId="309"/>
            <ac:spMk id="3102" creationId="{D4974D33-8DC5-464E-8C6D-BE58F0669C17}"/>
          </ac:spMkLst>
        </pc:spChg>
      </pc:sldChg>
      <pc:sldChg chg="addSp delSp modSp add mod setBg delDesignElem">
        <pc:chgData name="caio gasparine" userId="d64b9547b6890537" providerId="LiveId" clId="{346AAD1A-4EAD-4E2B-B463-2B61EBEAFE8F}" dt="2023-02-22T14:45:30.328" v="8531" actId="14100"/>
        <pc:sldMkLst>
          <pc:docMk/>
          <pc:sldMk cId="3670063856" sldId="310"/>
        </pc:sldMkLst>
        <pc:spChg chg="add mod">
          <ac:chgData name="caio gasparine" userId="d64b9547b6890537" providerId="LiveId" clId="{346AAD1A-4EAD-4E2B-B463-2B61EBEAFE8F}" dt="2023-02-22T14:45:30.328" v="8531" actId="14100"/>
          <ac:spMkLst>
            <pc:docMk/>
            <pc:sldMk cId="3670063856" sldId="310"/>
            <ac:spMk id="3" creationId="{048AD918-E538-A80F-26F1-6399AE3591A4}"/>
          </ac:spMkLst>
        </pc:spChg>
        <pc:spChg chg="mod">
          <ac:chgData name="caio gasparine" userId="d64b9547b6890537" providerId="LiveId" clId="{346AAD1A-4EAD-4E2B-B463-2B61EBEAFE8F}" dt="2023-02-22T14:45:07.331" v="8528" actId="404"/>
          <ac:spMkLst>
            <pc:docMk/>
            <pc:sldMk cId="3670063856" sldId="310"/>
            <ac:spMk id="4" creationId="{4C90A9F0-D277-818B-D4E1-24FA71730123}"/>
          </ac:spMkLst>
        </pc:spChg>
        <pc:spChg chg="mod">
          <ac:chgData name="caio gasparine" userId="d64b9547b6890537" providerId="LiveId" clId="{346AAD1A-4EAD-4E2B-B463-2B61EBEAFE8F}" dt="2023-02-22T14:43:55.629" v="8519" actId="6549"/>
          <ac:spMkLst>
            <pc:docMk/>
            <pc:sldMk cId="3670063856" sldId="310"/>
            <ac:spMk id="5" creationId="{8DD0735B-F51D-CEA2-39CF-FD79C31842DE}"/>
          </ac:spMkLst>
        </pc:spChg>
        <pc:spChg chg="del">
          <ac:chgData name="caio gasparine" userId="d64b9547b6890537" providerId="LiveId" clId="{346AAD1A-4EAD-4E2B-B463-2B61EBEAFE8F}" dt="2023-02-22T14:34:45.394" v="8145"/>
          <ac:spMkLst>
            <pc:docMk/>
            <pc:sldMk cId="3670063856" sldId="310"/>
            <ac:spMk id="11" creationId="{2C61293E-6EBE-43EF-A52C-9BEBFD7679D4}"/>
          </ac:spMkLst>
        </pc:spChg>
        <pc:spChg chg="del">
          <ac:chgData name="caio gasparine" userId="d64b9547b6890537" providerId="LiveId" clId="{346AAD1A-4EAD-4E2B-B463-2B61EBEAFE8F}" dt="2023-02-22T14:34:45.394" v="8145"/>
          <ac:spMkLst>
            <pc:docMk/>
            <pc:sldMk cId="3670063856" sldId="310"/>
            <ac:spMk id="13" creationId="{21540236-BFD5-4A9D-8840-4703E7F76825}"/>
          </ac:spMkLst>
        </pc:spChg>
      </pc:sldChg>
      <pc:sldChg chg="modSp add mod">
        <pc:chgData name="caio gasparine" userId="d64b9547b6890537" providerId="LiveId" clId="{346AAD1A-4EAD-4E2B-B463-2B61EBEAFE8F}" dt="2023-03-21T15:34:28.386" v="11343" actId="113"/>
        <pc:sldMkLst>
          <pc:docMk/>
          <pc:sldMk cId="3997341088" sldId="311"/>
        </pc:sldMkLst>
        <pc:spChg chg="mod">
          <ac:chgData name="caio gasparine" userId="d64b9547b6890537" providerId="LiveId" clId="{346AAD1A-4EAD-4E2B-B463-2B61EBEAFE8F}" dt="2023-03-08T17:25:56.515" v="9756" actId="1076"/>
          <ac:spMkLst>
            <pc:docMk/>
            <pc:sldMk cId="3997341088" sldId="311"/>
            <ac:spMk id="2" creationId="{07CD5E7A-AC9B-AA46-8C83-9A83B3BFA01B}"/>
          </ac:spMkLst>
        </pc:spChg>
        <pc:spChg chg="mod">
          <ac:chgData name="caio gasparine" userId="d64b9547b6890537" providerId="LiveId" clId="{346AAD1A-4EAD-4E2B-B463-2B61EBEAFE8F}" dt="2023-03-08T17:25:50.856" v="9753" actId="1076"/>
          <ac:spMkLst>
            <pc:docMk/>
            <pc:sldMk cId="3997341088" sldId="311"/>
            <ac:spMk id="4" creationId="{4C90A9F0-D277-818B-D4E1-24FA71730123}"/>
          </ac:spMkLst>
        </pc:spChg>
        <pc:spChg chg="mod">
          <ac:chgData name="caio gasparine" userId="d64b9547b6890537" providerId="LiveId" clId="{346AAD1A-4EAD-4E2B-B463-2B61EBEAFE8F}" dt="2023-03-21T15:34:28.386" v="11343" actId="113"/>
          <ac:spMkLst>
            <pc:docMk/>
            <pc:sldMk cId="3997341088" sldId="311"/>
            <ac:spMk id="5" creationId="{8DD0735B-F51D-CEA2-39CF-FD79C31842DE}"/>
          </ac:spMkLst>
        </pc:spChg>
        <pc:picChg chg="mod">
          <ac:chgData name="caio gasparine" userId="d64b9547b6890537" providerId="LiveId" clId="{346AAD1A-4EAD-4E2B-B463-2B61EBEAFE8F}" dt="2023-03-08T17:24:59.730" v="9734" actId="1076"/>
          <ac:picMkLst>
            <pc:docMk/>
            <pc:sldMk cId="3997341088" sldId="311"/>
            <ac:picMk id="2050" creationId="{73231A97-1EE7-8F00-641C-7904C11862B8}"/>
          </ac:picMkLst>
        </pc:picChg>
      </pc:sldChg>
      <pc:sldChg chg="add del">
        <pc:chgData name="caio gasparine" userId="d64b9547b6890537" providerId="LiveId" clId="{346AAD1A-4EAD-4E2B-B463-2B61EBEAFE8F}" dt="2023-03-16T15:14:21.861" v="9943" actId="47"/>
        <pc:sldMkLst>
          <pc:docMk/>
          <pc:sldMk cId="3428059166" sldId="312"/>
        </pc:sldMkLst>
      </pc:sldChg>
      <pc:sldChg chg="addSp delSp modSp add mod">
        <pc:chgData name="caio gasparine" userId="d64b9547b6890537" providerId="LiveId" clId="{346AAD1A-4EAD-4E2B-B463-2B61EBEAFE8F}" dt="2023-03-16T15:24:23.230" v="10064" actId="14100"/>
        <pc:sldMkLst>
          <pc:docMk/>
          <pc:sldMk cId="1871180747" sldId="313"/>
        </pc:sldMkLst>
        <pc:spChg chg="del">
          <ac:chgData name="caio gasparine" userId="d64b9547b6890537" providerId="LiveId" clId="{346AAD1A-4EAD-4E2B-B463-2B61EBEAFE8F}" dt="2023-03-16T15:15:34.402" v="9952" actId="478"/>
          <ac:spMkLst>
            <pc:docMk/>
            <pc:sldMk cId="1871180747" sldId="313"/>
            <ac:spMk id="2" creationId="{07CD5E7A-AC9B-AA46-8C83-9A83B3BFA01B}"/>
          </ac:spMkLst>
        </pc:spChg>
        <pc:spChg chg="del mod">
          <ac:chgData name="caio gasparine" userId="d64b9547b6890537" providerId="LiveId" clId="{346AAD1A-4EAD-4E2B-B463-2B61EBEAFE8F}" dt="2023-03-16T15:15:29.882" v="9949" actId="478"/>
          <ac:spMkLst>
            <pc:docMk/>
            <pc:sldMk cId="1871180747" sldId="313"/>
            <ac:spMk id="4" creationId="{4C90A9F0-D277-818B-D4E1-24FA71730123}"/>
          </ac:spMkLst>
        </pc:spChg>
        <pc:spChg chg="del">
          <ac:chgData name="caio gasparine" userId="d64b9547b6890537" providerId="LiveId" clId="{346AAD1A-4EAD-4E2B-B463-2B61EBEAFE8F}" dt="2023-03-16T15:14:27.949" v="9945" actId="478"/>
          <ac:spMkLst>
            <pc:docMk/>
            <pc:sldMk cId="1871180747" sldId="313"/>
            <ac:spMk id="5" creationId="{8DD0735B-F51D-CEA2-39CF-FD79C31842DE}"/>
          </ac:spMkLst>
        </pc:spChg>
        <pc:spChg chg="add mod">
          <ac:chgData name="caio gasparine" userId="d64b9547b6890537" providerId="LiveId" clId="{346AAD1A-4EAD-4E2B-B463-2B61EBEAFE8F}" dt="2023-03-16T15:19:17.843" v="10027" actId="121"/>
          <ac:spMkLst>
            <pc:docMk/>
            <pc:sldMk cId="1871180747" sldId="313"/>
            <ac:spMk id="9" creationId="{2BF47BDF-54D2-E21E-15CF-E8BB4D5C68A7}"/>
          </ac:spMkLst>
        </pc:spChg>
        <pc:spChg chg="add mod">
          <ac:chgData name="caio gasparine" userId="d64b9547b6890537" providerId="LiveId" clId="{346AAD1A-4EAD-4E2B-B463-2B61EBEAFE8F}" dt="2023-03-16T15:20:21.508" v="10034" actId="14100"/>
          <ac:spMkLst>
            <pc:docMk/>
            <pc:sldMk cId="1871180747" sldId="313"/>
            <ac:spMk id="10" creationId="{9116E473-54EA-A6A9-330E-84AD728E581B}"/>
          </ac:spMkLst>
        </pc:spChg>
        <pc:spChg chg="add mod">
          <ac:chgData name="caio gasparine" userId="d64b9547b6890537" providerId="LiveId" clId="{346AAD1A-4EAD-4E2B-B463-2B61EBEAFE8F}" dt="2023-03-16T15:24:23.230" v="10064" actId="14100"/>
          <ac:spMkLst>
            <pc:docMk/>
            <pc:sldMk cId="1871180747" sldId="313"/>
            <ac:spMk id="11" creationId="{0E7E4CF5-CA2C-3A0B-2033-6B5E3E4F3D3B}"/>
          </ac:spMkLst>
        </pc:spChg>
        <pc:picChg chg="add del mod ord">
          <ac:chgData name="caio gasparine" userId="d64b9547b6890537" providerId="LiveId" clId="{346AAD1A-4EAD-4E2B-B463-2B61EBEAFE8F}" dt="2023-03-16T15:20:36.122" v="10037" actId="1076"/>
          <ac:picMkLst>
            <pc:docMk/>
            <pc:sldMk cId="1871180747" sldId="313"/>
            <ac:picMk id="7" creationId="{82B1B198-4FE8-6DFE-583C-768F97B2C3CD}"/>
          </ac:picMkLst>
        </pc:picChg>
        <pc:picChg chg="del">
          <ac:chgData name="caio gasparine" userId="d64b9547b6890537" providerId="LiveId" clId="{346AAD1A-4EAD-4E2B-B463-2B61EBEAFE8F}" dt="2023-03-16T15:14:52.218" v="9946" actId="478"/>
          <ac:picMkLst>
            <pc:docMk/>
            <pc:sldMk cId="1871180747" sldId="313"/>
            <ac:picMk id="2050" creationId="{73231A97-1EE7-8F00-641C-7904C11862B8}"/>
          </ac:picMkLst>
        </pc:picChg>
      </pc:sldChg>
      <pc:sldChg chg="modSp add mod">
        <pc:chgData name="caio gasparine" userId="d64b9547b6890537" providerId="LiveId" clId="{346AAD1A-4EAD-4E2B-B463-2B61EBEAFE8F}" dt="2023-03-17T14:01:28.640" v="10721" actId="6549"/>
        <pc:sldMkLst>
          <pc:docMk/>
          <pc:sldMk cId="884518653" sldId="314"/>
        </pc:sldMkLst>
        <pc:spChg chg="mod">
          <ac:chgData name="caio gasparine" userId="d64b9547b6890537" providerId="LiveId" clId="{346AAD1A-4EAD-4E2B-B463-2B61EBEAFE8F}" dt="2023-03-16T15:17:27.626" v="9965" actId="20577"/>
          <ac:spMkLst>
            <pc:docMk/>
            <pc:sldMk cId="884518653" sldId="314"/>
            <ac:spMk id="4" creationId="{4C90A9F0-D277-818B-D4E1-24FA71730123}"/>
          </ac:spMkLst>
        </pc:spChg>
        <pc:spChg chg="mod">
          <ac:chgData name="caio gasparine" userId="d64b9547b6890537" providerId="LiveId" clId="{346AAD1A-4EAD-4E2B-B463-2B61EBEAFE8F}" dt="2023-03-17T14:01:28.640" v="10721" actId="6549"/>
          <ac:spMkLst>
            <pc:docMk/>
            <pc:sldMk cId="884518653" sldId="314"/>
            <ac:spMk id="5" creationId="{8DD0735B-F51D-CEA2-39CF-FD79C31842DE}"/>
          </ac:spMkLst>
        </pc:spChg>
      </pc:sldChg>
      <pc:sldChg chg="addSp delSp modSp add mod">
        <pc:chgData name="caio gasparine" userId="d64b9547b6890537" providerId="LiveId" clId="{346AAD1A-4EAD-4E2B-B463-2B61EBEAFE8F}" dt="2023-03-16T17:02:46.641" v="10399" actId="1076"/>
        <pc:sldMkLst>
          <pc:docMk/>
          <pc:sldMk cId="3484731567" sldId="315"/>
        </pc:sldMkLst>
        <pc:spChg chg="mod">
          <ac:chgData name="caio gasparine" userId="d64b9547b6890537" providerId="LiveId" clId="{346AAD1A-4EAD-4E2B-B463-2B61EBEAFE8F}" dt="2023-03-16T16:44:09.524" v="10077"/>
          <ac:spMkLst>
            <pc:docMk/>
            <pc:sldMk cId="3484731567" sldId="315"/>
            <ac:spMk id="10" creationId="{085C046F-2807-D9CB-6C53-F010932F2E12}"/>
          </ac:spMkLst>
        </pc:spChg>
        <pc:spChg chg="add mod">
          <ac:chgData name="caio gasparine" userId="d64b9547b6890537" providerId="LiveId" clId="{346AAD1A-4EAD-4E2B-B463-2B61EBEAFE8F}" dt="2023-03-16T16:44:58.142" v="10090" actId="1076"/>
          <ac:spMkLst>
            <pc:docMk/>
            <pc:sldMk cId="3484731567" sldId="315"/>
            <ac:spMk id="11" creationId="{AEEB080A-DE06-E344-61D1-7C36F1EC6B98}"/>
          </ac:spMkLst>
        </pc:spChg>
        <pc:spChg chg="add mod">
          <ac:chgData name="caio gasparine" userId="d64b9547b6890537" providerId="LiveId" clId="{346AAD1A-4EAD-4E2B-B463-2B61EBEAFE8F}" dt="2023-03-16T16:56:55.998" v="10293" actId="20577"/>
          <ac:spMkLst>
            <pc:docMk/>
            <pc:sldMk cId="3484731567" sldId="315"/>
            <ac:spMk id="24" creationId="{DB9B6E4B-D470-922D-2FC2-F5D0725979A7}"/>
          </ac:spMkLst>
        </pc:spChg>
        <pc:grpChg chg="add del mod">
          <ac:chgData name="caio gasparine" userId="d64b9547b6890537" providerId="LiveId" clId="{346AAD1A-4EAD-4E2B-B463-2B61EBEAFE8F}" dt="2023-03-16T16:44:20.278" v="10081" actId="478"/>
          <ac:grpSpMkLst>
            <pc:docMk/>
            <pc:sldMk cId="3484731567" sldId="315"/>
            <ac:grpSpMk id="5" creationId="{19C0F19D-D59C-6474-EA1A-BF92BA696175}"/>
          </ac:grpSpMkLst>
        </pc:grpChg>
        <pc:grpChg chg="del">
          <ac:chgData name="caio gasparine" userId="d64b9547b6890537" providerId="LiveId" clId="{346AAD1A-4EAD-4E2B-B463-2B61EBEAFE8F}" dt="2023-03-16T16:43:41.211" v="10075" actId="478"/>
          <ac:grpSpMkLst>
            <pc:docMk/>
            <pc:sldMk cId="3484731567" sldId="315"/>
            <ac:grpSpMk id="6" creationId="{14F50B86-7CBA-41FB-14C9-A158A7F575B1}"/>
          </ac:grpSpMkLst>
        </pc:grpChg>
        <pc:picChg chg="del">
          <ac:chgData name="caio gasparine" userId="d64b9547b6890537" providerId="LiveId" clId="{346AAD1A-4EAD-4E2B-B463-2B61EBEAFE8F}" dt="2023-03-16T16:43:38.422" v="10074" actId="478"/>
          <ac:picMkLst>
            <pc:docMk/>
            <pc:sldMk cId="3484731567" sldId="315"/>
            <ac:picMk id="2" creationId="{AD66BA1B-A558-B187-3D5F-E79461A3987C}"/>
          </ac:picMkLst>
        </pc:picChg>
        <pc:picChg chg="add mod">
          <ac:chgData name="caio gasparine" userId="d64b9547b6890537" providerId="LiveId" clId="{346AAD1A-4EAD-4E2B-B463-2B61EBEAFE8F}" dt="2023-03-16T16:44:17.573" v="10080" actId="1076"/>
          <ac:picMkLst>
            <pc:docMk/>
            <pc:sldMk cId="3484731567" sldId="315"/>
            <ac:picMk id="3" creationId="{ACB51A38-037D-EA22-30B8-4E0908D69FD1}"/>
          </ac:picMkLst>
        </pc:picChg>
        <pc:picChg chg="del">
          <ac:chgData name="caio gasparine" userId="d64b9547b6890537" providerId="LiveId" clId="{346AAD1A-4EAD-4E2B-B463-2B61EBEAFE8F}" dt="2023-03-16T16:43:36.497" v="10073" actId="478"/>
          <ac:picMkLst>
            <pc:docMk/>
            <pc:sldMk cId="3484731567" sldId="315"/>
            <ac:picMk id="4" creationId="{D6B67888-DF8A-398D-B6B3-7387102EE715}"/>
          </ac:picMkLst>
        </pc:picChg>
        <pc:picChg chg="mod">
          <ac:chgData name="caio gasparine" userId="d64b9547b6890537" providerId="LiveId" clId="{346AAD1A-4EAD-4E2B-B463-2B61EBEAFE8F}" dt="2023-03-16T16:44:09.524" v="10077"/>
          <ac:picMkLst>
            <pc:docMk/>
            <pc:sldMk cId="3484731567" sldId="315"/>
            <ac:picMk id="9" creationId="{DA788ACE-FB33-07F7-F778-4FFEA4924ACA}"/>
          </ac:picMkLst>
        </pc:picChg>
        <pc:picChg chg="add mod">
          <ac:chgData name="caio gasparine" userId="d64b9547b6890537" providerId="LiveId" clId="{346AAD1A-4EAD-4E2B-B463-2B61EBEAFE8F}" dt="2023-03-16T17:02:28.777" v="10394" actId="208"/>
          <ac:picMkLst>
            <pc:docMk/>
            <pc:sldMk cId="3484731567" sldId="315"/>
            <ac:picMk id="13" creationId="{8CD7D42F-5783-9885-4D85-236F06D4214F}"/>
          </ac:picMkLst>
        </pc:picChg>
        <pc:picChg chg="add mod modCrop">
          <ac:chgData name="caio gasparine" userId="d64b9547b6890537" providerId="LiveId" clId="{346AAD1A-4EAD-4E2B-B463-2B61EBEAFE8F}" dt="2023-03-16T17:02:39.938" v="10397" actId="1076"/>
          <ac:picMkLst>
            <pc:docMk/>
            <pc:sldMk cId="3484731567" sldId="315"/>
            <ac:picMk id="18" creationId="{FC31AC63-531F-DAFF-D9DA-6F2B300069E5}"/>
          </ac:picMkLst>
        </pc:picChg>
        <pc:picChg chg="add mod">
          <ac:chgData name="caio gasparine" userId="d64b9547b6890537" providerId="LiveId" clId="{346AAD1A-4EAD-4E2B-B463-2B61EBEAFE8F}" dt="2023-03-16T17:02:46.641" v="10399" actId="1076"/>
          <ac:picMkLst>
            <pc:docMk/>
            <pc:sldMk cId="3484731567" sldId="315"/>
            <ac:picMk id="20" creationId="{34E38617-D409-38D3-E56D-ED905F92F6BC}"/>
          </ac:picMkLst>
        </pc:picChg>
        <pc:picChg chg="add mod modCrop">
          <ac:chgData name="caio gasparine" userId="d64b9547b6890537" providerId="LiveId" clId="{346AAD1A-4EAD-4E2B-B463-2B61EBEAFE8F}" dt="2023-03-16T17:02:41.813" v="10398" actId="208"/>
          <ac:picMkLst>
            <pc:docMk/>
            <pc:sldMk cId="3484731567" sldId="315"/>
            <ac:picMk id="22" creationId="{8A4754AC-4228-B942-8542-9C8C2A688446}"/>
          </ac:picMkLst>
        </pc:picChg>
        <pc:picChg chg="add del mod">
          <ac:chgData name="caio gasparine" userId="d64b9547b6890537" providerId="LiveId" clId="{346AAD1A-4EAD-4E2B-B463-2B61EBEAFE8F}" dt="2023-03-16T16:48:04.299" v="10111" actId="478"/>
          <ac:picMkLst>
            <pc:docMk/>
            <pc:sldMk cId="3484731567" sldId="315"/>
            <ac:picMk id="23" creationId="{1111E771-1CF3-4FA4-A504-E435FF7D93DA}"/>
          </ac:picMkLst>
        </pc:picChg>
      </pc:sldChg>
      <pc:sldChg chg="addSp delSp modSp add mod">
        <pc:chgData name="caio gasparine" userId="d64b9547b6890537" providerId="LiveId" clId="{346AAD1A-4EAD-4E2B-B463-2B61EBEAFE8F}" dt="2023-03-16T17:02:10.704" v="10393" actId="208"/>
        <pc:sldMkLst>
          <pc:docMk/>
          <pc:sldMk cId="2982974010" sldId="316"/>
        </pc:sldMkLst>
        <pc:spChg chg="add mod">
          <ac:chgData name="caio gasparine" userId="d64b9547b6890537" providerId="LiveId" clId="{346AAD1A-4EAD-4E2B-B463-2B61EBEAFE8F}" dt="2023-03-16T16:51:17.059" v="10127" actId="20577"/>
          <ac:spMkLst>
            <pc:docMk/>
            <pc:sldMk cId="2982974010" sldId="316"/>
            <ac:spMk id="6" creationId="{019CAA1D-A920-7B03-0323-A1D2F0E6AE3B}"/>
          </ac:spMkLst>
        </pc:spChg>
        <pc:spChg chg="add mod">
          <ac:chgData name="caio gasparine" userId="d64b9547b6890537" providerId="LiveId" clId="{346AAD1A-4EAD-4E2B-B463-2B61EBEAFE8F}" dt="2023-03-16T16:57:57.253" v="10386" actId="113"/>
          <ac:spMkLst>
            <pc:docMk/>
            <pc:sldMk cId="2982974010" sldId="316"/>
            <ac:spMk id="7" creationId="{55E510A1-FE86-4BEF-5F76-C1FE1086F5DC}"/>
          </ac:spMkLst>
        </pc:spChg>
        <pc:picChg chg="add mod">
          <ac:chgData name="caio gasparine" userId="d64b9547b6890537" providerId="LiveId" clId="{346AAD1A-4EAD-4E2B-B463-2B61EBEAFE8F}" dt="2023-03-16T17:02:10.704" v="10393" actId="208"/>
          <ac:picMkLst>
            <pc:docMk/>
            <pc:sldMk cId="2982974010" sldId="316"/>
            <ac:picMk id="4" creationId="{4CD046A0-E116-FD15-69D1-40CE8154DCE2}"/>
          </ac:picMkLst>
        </pc:picChg>
        <pc:picChg chg="add mod">
          <ac:chgData name="caio gasparine" userId="d64b9547b6890537" providerId="LiveId" clId="{346AAD1A-4EAD-4E2B-B463-2B61EBEAFE8F}" dt="2023-03-16T17:02:06.908" v="10390" actId="208"/>
          <ac:picMkLst>
            <pc:docMk/>
            <pc:sldMk cId="2982974010" sldId="316"/>
            <ac:picMk id="5" creationId="{7EBB5133-40D3-D211-6F88-99E073FAB7B6}"/>
          </ac:picMkLst>
        </pc:picChg>
        <pc:picChg chg="del">
          <ac:chgData name="caio gasparine" userId="d64b9547b6890537" providerId="LiveId" clId="{346AAD1A-4EAD-4E2B-B463-2B61EBEAFE8F}" dt="2023-03-16T16:47:53.628" v="10106" actId="478"/>
          <ac:picMkLst>
            <pc:docMk/>
            <pc:sldMk cId="2982974010" sldId="316"/>
            <ac:picMk id="13" creationId="{8CD7D42F-5783-9885-4D85-236F06D4214F}"/>
          </ac:picMkLst>
        </pc:picChg>
        <pc:picChg chg="del">
          <ac:chgData name="caio gasparine" userId="d64b9547b6890537" providerId="LiveId" clId="{346AAD1A-4EAD-4E2B-B463-2B61EBEAFE8F}" dt="2023-03-16T16:47:54.788" v="10108" actId="478"/>
          <ac:picMkLst>
            <pc:docMk/>
            <pc:sldMk cId="2982974010" sldId="316"/>
            <ac:picMk id="18" creationId="{FC31AC63-531F-DAFF-D9DA-6F2B300069E5}"/>
          </ac:picMkLst>
        </pc:picChg>
        <pc:picChg chg="del">
          <ac:chgData name="caio gasparine" userId="d64b9547b6890537" providerId="LiveId" clId="{346AAD1A-4EAD-4E2B-B463-2B61EBEAFE8F}" dt="2023-03-16T16:47:55.837" v="10110" actId="478"/>
          <ac:picMkLst>
            <pc:docMk/>
            <pc:sldMk cId="2982974010" sldId="316"/>
            <ac:picMk id="20" creationId="{34E38617-D409-38D3-E56D-ED905F92F6BC}"/>
          </ac:picMkLst>
        </pc:picChg>
        <pc:picChg chg="del">
          <ac:chgData name="caio gasparine" userId="d64b9547b6890537" providerId="LiveId" clId="{346AAD1A-4EAD-4E2B-B463-2B61EBEAFE8F}" dt="2023-03-16T16:47:55.347" v="10109" actId="478"/>
          <ac:picMkLst>
            <pc:docMk/>
            <pc:sldMk cId="2982974010" sldId="316"/>
            <ac:picMk id="22" creationId="{8A4754AC-4228-B942-8542-9C8C2A688446}"/>
          </ac:picMkLst>
        </pc:picChg>
        <pc:picChg chg="del">
          <ac:chgData name="caio gasparine" userId="d64b9547b6890537" providerId="LiveId" clId="{346AAD1A-4EAD-4E2B-B463-2B61EBEAFE8F}" dt="2023-03-16T16:47:54.187" v="10107" actId="478"/>
          <ac:picMkLst>
            <pc:docMk/>
            <pc:sldMk cId="2982974010" sldId="316"/>
            <ac:picMk id="23" creationId="{1111E771-1CF3-4FA4-A504-E435FF7D93DA}"/>
          </ac:picMkLst>
        </pc:picChg>
      </pc:sldChg>
      <pc:sldChg chg="addSp delSp modSp add mod">
        <pc:chgData name="caio gasparine" userId="d64b9547b6890537" providerId="LiveId" clId="{346AAD1A-4EAD-4E2B-B463-2B61EBEAFE8F}" dt="2023-03-21T15:32:40.097" v="11181" actId="20577"/>
        <pc:sldMkLst>
          <pc:docMk/>
          <pc:sldMk cId="1447865081" sldId="317"/>
        </pc:sldMkLst>
        <pc:spChg chg="mod">
          <ac:chgData name="caio gasparine" userId="d64b9547b6890537" providerId="LiveId" clId="{346AAD1A-4EAD-4E2B-B463-2B61EBEAFE8F}" dt="2023-03-17T13:57:38.955" v="10506" actId="14100"/>
          <ac:spMkLst>
            <pc:docMk/>
            <pc:sldMk cId="1447865081" sldId="317"/>
            <ac:spMk id="2" creationId="{50BC1366-76E8-4EAA-743D-79D0B6EE6BC2}"/>
          </ac:spMkLst>
        </pc:spChg>
        <pc:spChg chg="del mod">
          <ac:chgData name="caio gasparine" userId="d64b9547b6890537" providerId="LiveId" clId="{346AAD1A-4EAD-4E2B-B463-2B61EBEAFE8F}" dt="2023-03-17T13:57:22.815" v="10503" actId="478"/>
          <ac:spMkLst>
            <pc:docMk/>
            <pc:sldMk cId="1447865081" sldId="317"/>
            <ac:spMk id="4" creationId="{4C90A9F0-D277-818B-D4E1-24FA71730123}"/>
          </ac:spMkLst>
        </pc:spChg>
        <pc:spChg chg="mod">
          <ac:chgData name="caio gasparine" userId="d64b9547b6890537" providerId="LiveId" clId="{346AAD1A-4EAD-4E2B-B463-2B61EBEAFE8F}" dt="2023-03-21T15:32:40.097" v="11181" actId="20577"/>
          <ac:spMkLst>
            <pc:docMk/>
            <pc:sldMk cId="1447865081" sldId="317"/>
            <ac:spMk id="5" creationId="{8DD0735B-F51D-CEA2-39CF-FD79C31842DE}"/>
          </ac:spMkLst>
        </pc:spChg>
        <pc:picChg chg="add mod">
          <ac:chgData name="caio gasparine" userId="d64b9547b6890537" providerId="LiveId" clId="{346AAD1A-4EAD-4E2B-B463-2B61EBEAFE8F}" dt="2023-03-17T13:57:35.490" v="10505" actId="1076"/>
          <ac:picMkLst>
            <pc:docMk/>
            <pc:sldMk cId="1447865081" sldId="317"/>
            <ac:picMk id="1026" creationId="{B96CE823-6063-D350-0968-B05225D8109E}"/>
          </ac:picMkLst>
        </pc:picChg>
        <pc:picChg chg="mod">
          <ac:chgData name="caio gasparine" userId="d64b9547b6890537" providerId="LiveId" clId="{346AAD1A-4EAD-4E2B-B463-2B61EBEAFE8F}" dt="2023-03-17T13:59:25.916" v="10517" actId="1076"/>
          <ac:picMkLst>
            <pc:docMk/>
            <pc:sldMk cId="1447865081" sldId="317"/>
            <ac:picMk id="4098" creationId="{5BF419BC-EAE7-C598-9155-AAC400F55ED6}"/>
          </ac:picMkLst>
        </pc:picChg>
      </pc:sldChg>
    </pc:docChg>
  </pc:docChgLst>
  <pc:docChgLst>
    <pc:chgData name="caio gasparine" userId="d64b9547b6890537" providerId="LiveId" clId="{1B1E37DD-972C-45A2-942F-ECC448F6F060}"/>
    <pc:docChg chg="undo custSel addSld delSld modSld sldOrd">
      <pc:chgData name="caio gasparine" userId="d64b9547b6890537" providerId="LiveId" clId="{1B1E37DD-972C-45A2-942F-ECC448F6F060}" dt="2023-04-06T02:30:40.476" v="2251" actId="113"/>
      <pc:docMkLst>
        <pc:docMk/>
      </pc:docMkLst>
      <pc:sldChg chg="del">
        <pc:chgData name="caio gasparine" userId="d64b9547b6890537" providerId="LiveId" clId="{1B1E37DD-972C-45A2-942F-ECC448F6F060}" dt="2023-04-03T15:57:05.897" v="596" actId="47"/>
        <pc:sldMkLst>
          <pc:docMk/>
          <pc:sldMk cId="1326481999" sldId="266"/>
        </pc:sldMkLst>
      </pc:sldChg>
      <pc:sldChg chg="addSp modSp del mod">
        <pc:chgData name="caio gasparine" userId="d64b9547b6890537" providerId="LiveId" clId="{1B1E37DD-972C-45A2-942F-ECC448F6F060}" dt="2023-04-05T17:16:23.683" v="1496" actId="47"/>
        <pc:sldMkLst>
          <pc:docMk/>
          <pc:sldMk cId="2229751853" sldId="267"/>
        </pc:sldMkLst>
        <pc:spChg chg="mod ord">
          <ac:chgData name="caio gasparine" userId="d64b9547b6890537" providerId="LiveId" clId="{1B1E37DD-972C-45A2-942F-ECC448F6F060}" dt="2023-04-03T16:07:33.179" v="602" actId="166"/>
          <ac:spMkLst>
            <pc:docMk/>
            <pc:sldMk cId="2229751853" sldId="267"/>
            <ac:spMk id="4" creationId="{E8469234-5C71-2404-70C5-74C125D30C19}"/>
          </ac:spMkLst>
        </pc:spChg>
        <pc:picChg chg="add mod">
          <ac:chgData name="caio gasparine" userId="d64b9547b6890537" providerId="LiveId" clId="{1B1E37DD-972C-45A2-942F-ECC448F6F060}" dt="2023-04-03T16:07:38.444" v="603" actId="14100"/>
          <ac:picMkLst>
            <pc:docMk/>
            <pc:sldMk cId="2229751853" sldId="267"/>
            <ac:picMk id="2" creationId="{2C0AF237-C26A-19AC-73A1-C2B44DF98530}"/>
          </ac:picMkLst>
        </pc:picChg>
        <pc:picChg chg="add mod">
          <ac:chgData name="caio gasparine" userId="d64b9547b6890537" providerId="LiveId" clId="{1B1E37DD-972C-45A2-942F-ECC448F6F060}" dt="2023-04-04T02:49:23.992" v="1013" actId="1076"/>
          <ac:picMkLst>
            <pc:docMk/>
            <pc:sldMk cId="2229751853" sldId="267"/>
            <ac:picMk id="5" creationId="{FB19BD19-B545-0522-E8D4-9E514008F163}"/>
          </ac:picMkLst>
        </pc:picChg>
      </pc:sldChg>
      <pc:sldChg chg="delSp del mod">
        <pc:chgData name="caio gasparine" userId="d64b9547b6890537" providerId="LiveId" clId="{1B1E37DD-972C-45A2-942F-ECC448F6F060}" dt="2023-04-03T16:07:41.689" v="604" actId="47"/>
        <pc:sldMkLst>
          <pc:docMk/>
          <pc:sldMk cId="2523384934" sldId="268"/>
        </pc:sldMkLst>
        <pc:picChg chg="del">
          <ac:chgData name="caio gasparine" userId="d64b9547b6890537" providerId="LiveId" clId="{1B1E37DD-972C-45A2-942F-ECC448F6F060}" dt="2023-04-03T16:07:21.251" v="598" actId="21"/>
          <ac:picMkLst>
            <pc:docMk/>
            <pc:sldMk cId="2523384934" sldId="268"/>
            <ac:picMk id="3" creationId="{1321087A-E104-5B9F-F2D3-19AB19288434}"/>
          </ac:picMkLst>
        </pc:picChg>
      </pc:sldChg>
      <pc:sldChg chg="addSp delSp modSp mod">
        <pc:chgData name="caio gasparine" userId="d64b9547b6890537" providerId="LiveId" clId="{1B1E37DD-972C-45A2-942F-ECC448F6F060}" dt="2023-04-06T02:27:42.068" v="2241" actId="14100"/>
        <pc:sldMkLst>
          <pc:docMk/>
          <pc:sldMk cId="3820481690" sldId="290"/>
        </pc:sldMkLst>
        <pc:spChg chg="add mod">
          <ac:chgData name="caio gasparine" userId="d64b9547b6890537" providerId="LiveId" clId="{1B1E37DD-972C-45A2-942F-ECC448F6F060}" dt="2023-04-06T02:27:42.068" v="2241" actId="14100"/>
          <ac:spMkLst>
            <pc:docMk/>
            <pc:sldMk cId="3820481690" sldId="290"/>
            <ac:spMk id="2" creationId="{C166B9B3-BABF-7146-7BC2-FCE997C385F6}"/>
          </ac:spMkLst>
        </pc:spChg>
        <pc:picChg chg="del">
          <ac:chgData name="caio gasparine" userId="d64b9547b6890537" providerId="LiveId" clId="{1B1E37DD-972C-45A2-942F-ECC448F6F060}" dt="2023-04-03T15:05:18.230" v="374" actId="478"/>
          <ac:picMkLst>
            <pc:docMk/>
            <pc:sldMk cId="3820481690" sldId="290"/>
            <ac:picMk id="2" creationId="{2B93C644-DE62-4C95-296F-C6F5BD08370A}"/>
          </ac:picMkLst>
        </pc:picChg>
        <pc:picChg chg="add mod">
          <ac:chgData name="caio gasparine" userId="d64b9547b6890537" providerId="LiveId" clId="{1B1E37DD-972C-45A2-942F-ECC448F6F060}" dt="2023-04-03T15:05:40.065" v="379" actId="1076"/>
          <ac:picMkLst>
            <pc:docMk/>
            <pc:sldMk cId="3820481690" sldId="290"/>
            <ac:picMk id="4" creationId="{A1FC70C7-8728-0CD6-2A44-42C56FC5C5C5}"/>
          </ac:picMkLst>
        </pc:picChg>
      </pc:sldChg>
      <pc:sldChg chg="addSp delSp modSp mod">
        <pc:chgData name="caio gasparine" userId="d64b9547b6890537" providerId="LiveId" clId="{1B1E37DD-972C-45A2-942F-ECC448F6F060}" dt="2023-04-06T02:27:21.048" v="2238" actId="14100"/>
        <pc:sldMkLst>
          <pc:docMk/>
          <pc:sldMk cId="4023599159" sldId="291"/>
        </pc:sldMkLst>
        <pc:spChg chg="add mod">
          <ac:chgData name="caio gasparine" userId="d64b9547b6890537" providerId="LiveId" clId="{1B1E37DD-972C-45A2-942F-ECC448F6F060}" dt="2023-04-06T02:27:21.048" v="2238" actId="14100"/>
          <ac:spMkLst>
            <pc:docMk/>
            <pc:sldMk cId="4023599159" sldId="291"/>
            <ac:spMk id="2" creationId="{A56E6DBE-90A7-8A2D-ADCF-C964503E7BA0}"/>
          </ac:spMkLst>
        </pc:spChg>
        <pc:picChg chg="del">
          <ac:chgData name="caio gasparine" userId="d64b9547b6890537" providerId="LiveId" clId="{1B1E37DD-972C-45A2-942F-ECC448F6F060}" dt="2023-04-03T15:06:07.339" v="381" actId="478"/>
          <ac:picMkLst>
            <pc:docMk/>
            <pc:sldMk cId="4023599159" sldId="291"/>
            <ac:picMk id="3" creationId="{B04B7265-38A7-339B-75A7-7C239B8B711E}"/>
          </ac:picMkLst>
        </pc:picChg>
        <pc:picChg chg="del">
          <ac:chgData name="caio gasparine" userId="d64b9547b6890537" providerId="LiveId" clId="{1B1E37DD-972C-45A2-942F-ECC448F6F060}" dt="2023-04-03T15:06:07.890" v="382" actId="478"/>
          <ac:picMkLst>
            <pc:docMk/>
            <pc:sldMk cId="4023599159" sldId="291"/>
            <ac:picMk id="4" creationId="{D028BA1C-0D4C-8D7E-8D2A-DBC7574A8908}"/>
          </ac:picMkLst>
        </pc:picChg>
        <pc:picChg chg="add mod">
          <ac:chgData name="caio gasparine" userId="d64b9547b6890537" providerId="LiveId" clId="{1B1E37DD-972C-45A2-942F-ECC448F6F060}" dt="2023-04-03T15:06:43.065" v="386" actId="1076"/>
          <ac:picMkLst>
            <pc:docMk/>
            <pc:sldMk cId="4023599159" sldId="291"/>
            <ac:picMk id="5" creationId="{3BD68D8F-F4BE-46A9-55B1-C520AA1AE3AB}"/>
          </ac:picMkLst>
        </pc:picChg>
      </pc:sldChg>
      <pc:sldChg chg="addSp delSp modSp mod">
        <pc:chgData name="caio gasparine" userId="d64b9547b6890537" providerId="LiveId" clId="{1B1E37DD-972C-45A2-942F-ECC448F6F060}" dt="2023-04-06T02:29:59.127" v="2250" actId="14100"/>
        <pc:sldMkLst>
          <pc:docMk/>
          <pc:sldMk cId="3610941415" sldId="294"/>
        </pc:sldMkLst>
        <pc:spChg chg="add mod">
          <ac:chgData name="caio gasparine" userId="d64b9547b6890537" providerId="LiveId" clId="{1B1E37DD-972C-45A2-942F-ECC448F6F060}" dt="2023-04-06T02:01:52.323" v="2112" actId="208"/>
          <ac:spMkLst>
            <pc:docMk/>
            <pc:sldMk cId="3610941415" sldId="294"/>
            <ac:spMk id="2" creationId="{301DC300-19F5-F243-13CC-7EAA325141A1}"/>
          </ac:spMkLst>
        </pc:spChg>
        <pc:spChg chg="del">
          <ac:chgData name="caio gasparine" userId="d64b9547b6890537" providerId="LiveId" clId="{1B1E37DD-972C-45A2-942F-ECC448F6F060}" dt="2023-04-05T16:49:55.830" v="1019" actId="478"/>
          <ac:spMkLst>
            <pc:docMk/>
            <pc:sldMk cId="3610941415" sldId="294"/>
            <ac:spMk id="2" creationId="{54287439-9CF1-E38A-9320-4B856FF97568}"/>
          </ac:spMkLst>
        </pc:spChg>
        <pc:picChg chg="add mod">
          <ac:chgData name="caio gasparine" userId="d64b9547b6890537" providerId="LiveId" clId="{1B1E37DD-972C-45A2-942F-ECC448F6F060}" dt="2023-04-06T02:29:59.127" v="2250" actId="14100"/>
          <ac:picMkLst>
            <pc:docMk/>
            <pc:sldMk cId="3610941415" sldId="294"/>
            <ac:picMk id="4" creationId="{98CE7844-7532-0646-584F-03A86D644FB1}"/>
          </ac:picMkLst>
        </pc:picChg>
        <pc:picChg chg="add del mod">
          <ac:chgData name="caio gasparine" userId="d64b9547b6890537" providerId="LiveId" clId="{1B1E37DD-972C-45A2-942F-ECC448F6F060}" dt="2023-04-06T02:29:55.085" v="2249" actId="478"/>
          <ac:picMkLst>
            <pc:docMk/>
            <pc:sldMk cId="3610941415" sldId="294"/>
            <ac:picMk id="6" creationId="{25E7C96A-3C22-A1CE-9D40-BD0A48E66ACE}"/>
          </ac:picMkLst>
        </pc:picChg>
      </pc:sldChg>
      <pc:sldChg chg="del">
        <pc:chgData name="caio gasparine" userId="d64b9547b6890537" providerId="LiveId" clId="{1B1E37DD-972C-45A2-942F-ECC448F6F060}" dt="2023-04-06T01:45:54.732" v="1688" actId="47"/>
        <pc:sldMkLst>
          <pc:docMk/>
          <pc:sldMk cId="2235070386" sldId="295"/>
        </pc:sldMkLst>
      </pc:sldChg>
      <pc:sldChg chg="del">
        <pc:chgData name="caio gasparine" userId="d64b9547b6890537" providerId="LiveId" clId="{1B1E37DD-972C-45A2-942F-ECC448F6F060}" dt="2023-04-06T01:46:16.497" v="1691" actId="47"/>
        <pc:sldMkLst>
          <pc:docMk/>
          <pc:sldMk cId="903972022" sldId="296"/>
        </pc:sldMkLst>
      </pc:sldChg>
      <pc:sldChg chg="addSp delSp modSp mod">
        <pc:chgData name="caio gasparine" userId="d64b9547b6890537" providerId="LiveId" clId="{1B1E37DD-972C-45A2-942F-ECC448F6F060}" dt="2023-04-06T01:56:43.686" v="2053" actId="20577"/>
        <pc:sldMkLst>
          <pc:docMk/>
          <pc:sldMk cId="3534966192" sldId="297"/>
        </pc:sldMkLst>
        <pc:spChg chg="add mod">
          <ac:chgData name="caio gasparine" userId="d64b9547b6890537" providerId="LiveId" clId="{1B1E37DD-972C-45A2-942F-ECC448F6F060}" dt="2023-04-06T01:56:43.686" v="2053" actId="20577"/>
          <ac:spMkLst>
            <pc:docMk/>
            <pc:sldMk cId="3534966192" sldId="297"/>
            <ac:spMk id="2" creationId="{1EF394CC-DBC2-B481-4090-EEE8522DD569}"/>
          </ac:spMkLst>
        </pc:spChg>
        <pc:spChg chg="del">
          <ac:chgData name="caio gasparine" userId="d64b9547b6890537" providerId="LiveId" clId="{1B1E37DD-972C-45A2-942F-ECC448F6F060}" dt="2023-04-05T04:30:57.117" v="1014" actId="478"/>
          <ac:spMkLst>
            <pc:docMk/>
            <pc:sldMk cId="3534966192" sldId="297"/>
            <ac:spMk id="2" creationId="{54287439-9CF1-E38A-9320-4B856FF97568}"/>
          </ac:spMkLst>
        </pc:spChg>
        <pc:spChg chg="mod">
          <ac:chgData name="caio gasparine" userId="d64b9547b6890537" providerId="LiveId" clId="{1B1E37DD-972C-45A2-942F-ECC448F6F060}" dt="2023-04-06T01:56:06.683" v="1928" actId="14100"/>
          <ac:spMkLst>
            <pc:docMk/>
            <pc:sldMk cId="3534966192" sldId="297"/>
            <ac:spMk id="16" creationId="{687E623E-3C36-622A-4ADB-DC014DACEBF6}"/>
          </ac:spMkLst>
        </pc:spChg>
        <pc:spChg chg="mod ord">
          <ac:chgData name="caio gasparine" userId="d64b9547b6890537" providerId="LiveId" clId="{1B1E37DD-972C-45A2-942F-ECC448F6F060}" dt="2023-04-06T01:55:59.786" v="1927" actId="167"/>
          <ac:spMkLst>
            <pc:docMk/>
            <pc:sldMk cId="3534966192" sldId="297"/>
            <ac:spMk id="17" creationId="{11977F7C-8F29-1B19-1B9E-25B3DEBEC2AA}"/>
          </ac:spMkLst>
        </pc:spChg>
        <pc:picChg chg="add del mod">
          <ac:chgData name="caio gasparine" userId="d64b9547b6890537" providerId="LiveId" clId="{1B1E37DD-972C-45A2-942F-ECC448F6F060}" dt="2023-04-05T16:58:14.606" v="1073" actId="478"/>
          <ac:picMkLst>
            <pc:docMk/>
            <pc:sldMk cId="3534966192" sldId="297"/>
            <ac:picMk id="4" creationId="{3F3EA70D-F268-75DD-5639-9F4819B45922}"/>
          </ac:picMkLst>
        </pc:picChg>
      </pc:sldChg>
      <pc:sldChg chg="del mod modShow">
        <pc:chgData name="caio gasparine" userId="d64b9547b6890537" providerId="LiveId" clId="{1B1E37DD-972C-45A2-942F-ECC448F6F060}" dt="2023-04-06T02:22:03.444" v="2164" actId="47"/>
        <pc:sldMkLst>
          <pc:docMk/>
          <pc:sldMk cId="3436479151" sldId="298"/>
        </pc:sldMkLst>
      </pc:sldChg>
      <pc:sldChg chg="addSp modSp mod">
        <pc:chgData name="caio gasparine" userId="d64b9547b6890537" providerId="LiveId" clId="{1B1E37DD-972C-45A2-942F-ECC448F6F060}" dt="2023-04-03T15:03:58.565" v="373" actId="1076"/>
        <pc:sldMkLst>
          <pc:docMk/>
          <pc:sldMk cId="3673105373" sldId="299"/>
        </pc:sldMkLst>
        <pc:picChg chg="add mod modCrop">
          <ac:chgData name="caio gasparine" userId="d64b9547b6890537" providerId="LiveId" clId="{1B1E37DD-972C-45A2-942F-ECC448F6F060}" dt="2023-04-03T15:03:58.565" v="373" actId="1076"/>
          <ac:picMkLst>
            <pc:docMk/>
            <pc:sldMk cId="3673105373" sldId="299"/>
            <ac:picMk id="3" creationId="{4F2E2C6E-A22D-D8E5-BB6F-E4FCE5AB97F4}"/>
          </ac:picMkLst>
        </pc:picChg>
      </pc:sldChg>
      <pc:sldChg chg="del">
        <pc:chgData name="caio gasparine" userId="d64b9547b6890537" providerId="LiveId" clId="{1B1E37DD-972C-45A2-942F-ECC448F6F060}" dt="2023-04-05T16:57:40.197" v="1068" actId="47"/>
        <pc:sldMkLst>
          <pc:docMk/>
          <pc:sldMk cId="1829789861" sldId="300"/>
        </pc:sldMkLst>
      </pc:sldChg>
      <pc:sldChg chg="addSp modSp mod">
        <pc:chgData name="caio gasparine" userId="d64b9547b6890537" providerId="LiveId" clId="{1B1E37DD-972C-45A2-942F-ECC448F6F060}" dt="2023-04-06T01:59:40.241" v="2111" actId="1076"/>
        <pc:sldMkLst>
          <pc:docMk/>
          <pc:sldMk cId="1935509293" sldId="301"/>
        </pc:sldMkLst>
        <pc:spChg chg="add mod">
          <ac:chgData name="caio gasparine" userId="d64b9547b6890537" providerId="LiveId" clId="{1B1E37DD-972C-45A2-942F-ECC448F6F060}" dt="2023-04-06T01:59:34.118" v="2110" actId="114"/>
          <ac:spMkLst>
            <pc:docMk/>
            <pc:sldMk cId="1935509293" sldId="301"/>
            <ac:spMk id="2" creationId="{36A08C2A-1876-CB42-5178-0324733DC67D}"/>
          </ac:spMkLst>
        </pc:spChg>
        <pc:spChg chg="add mod">
          <ac:chgData name="caio gasparine" userId="d64b9547b6890537" providerId="LiveId" clId="{1B1E37DD-972C-45A2-942F-ECC448F6F060}" dt="2023-04-06T01:59:40.241" v="2111" actId="1076"/>
          <ac:spMkLst>
            <pc:docMk/>
            <pc:sldMk cId="1935509293" sldId="301"/>
            <ac:spMk id="4" creationId="{C599093F-C2F9-CF00-CA27-3DCFCFC0DD9D}"/>
          </ac:spMkLst>
        </pc:spChg>
      </pc:sldChg>
      <pc:sldChg chg="addSp modSp mod">
        <pc:chgData name="caio gasparine" userId="d64b9547b6890537" providerId="LiveId" clId="{1B1E37DD-972C-45A2-942F-ECC448F6F060}" dt="2023-04-05T17:16:09.184" v="1495" actId="20577"/>
        <pc:sldMkLst>
          <pc:docMk/>
          <pc:sldMk cId="3883405349" sldId="308"/>
        </pc:sldMkLst>
        <pc:spChg chg="mod">
          <ac:chgData name="caio gasparine" userId="d64b9547b6890537" providerId="LiveId" clId="{1B1E37DD-972C-45A2-942F-ECC448F6F060}" dt="2023-04-05T17:16:09.184" v="1495" actId="20577"/>
          <ac:spMkLst>
            <pc:docMk/>
            <pc:sldMk cId="3883405349" sldId="308"/>
            <ac:spMk id="5" creationId="{8DD0735B-F51D-CEA2-39CF-FD79C31842DE}"/>
          </ac:spMkLst>
        </pc:spChg>
        <pc:picChg chg="add mod modCrop">
          <ac:chgData name="caio gasparine" userId="d64b9547b6890537" providerId="LiveId" clId="{1B1E37DD-972C-45A2-942F-ECC448F6F060}" dt="2023-04-05T17:16:04.349" v="1491" actId="732"/>
          <ac:picMkLst>
            <pc:docMk/>
            <pc:sldMk cId="3883405349" sldId="308"/>
            <ac:picMk id="6" creationId="{FC603D46-CCD9-E110-804B-27B05158D7E6}"/>
          </ac:picMkLst>
        </pc:picChg>
      </pc:sldChg>
      <pc:sldChg chg="modSp mod">
        <pc:chgData name="caio gasparine" userId="d64b9547b6890537" providerId="LiveId" clId="{1B1E37DD-972C-45A2-942F-ECC448F6F060}" dt="2023-04-06T02:25:13.782" v="2230" actId="27636"/>
        <pc:sldMkLst>
          <pc:docMk/>
          <pc:sldMk cId="3610731211" sldId="309"/>
        </pc:sldMkLst>
        <pc:spChg chg="mod">
          <ac:chgData name="caio gasparine" userId="d64b9547b6890537" providerId="LiveId" clId="{1B1E37DD-972C-45A2-942F-ECC448F6F060}" dt="2023-04-06T02:25:13.782" v="2230" actId="27636"/>
          <ac:spMkLst>
            <pc:docMk/>
            <pc:sldMk cId="3610731211" sldId="309"/>
            <ac:spMk id="5" creationId="{8DD0735B-F51D-CEA2-39CF-FD79C31842DE}"/>
          </ac:spMkLst>
        </pc:spChg>
      </pc:sldChg>
      <pc:sldChg chg="modSp mod">
        <pc:chgData name="caio gasparine" userId="d64b9547b6890537" providerId="LiveId" clId="{1B1E37DD-972C-45A2-942F-ECC448F6F060}" dt="2023-04-06T02:25:42.644" v="2232" actId="113"/>
        <pc:sldMkLst>
          <pc:docMk/>
          <pc:sldMk cId="3670063856" sldId="310"/>
        </pc:sldMkLst>
        <pc:spChg chg="mod">
          <ac:chgData name="caio gasparine" userId="d64b9547b6890537" providerId="LiveId" clId="{1B1E37DD-972C-45A2-942F-ECC448F6F060}" dt="2023-04-06T02:25:42.644" v="2232" actId="113"/>
          <ac:spMkLst>
            <pc:docMk/>
            <pc:sldMk cId="3670063856" sldId="310"/>
            <ac:spMk id="5" creationId="{8DD0735B-F51D-CEA2-39CF-FD79C31842DE}"/>
          </ac:spMkLst>
        </pc:spChg>
      </pc:sldChg>
      <pc:sldChg chg="addSp modSp mod">
        <pc:chgData name="caio gasparine" userId="d64b9547b6890537" providerId="LiveId" clId="{1B1E37DD-972C-45A2-942F-ECC448F6F060}" dt="2023-04-03T21:03:20.649" v="1011" actId="166"/>
        <pc:sldMkLst>
          <pc:docMk/>
          <pc:sldMk cId="3997341088" sldId="311"/>
        </pc:sldMkLst>
        <pc:spChg chg="mod">
          <ac:chgData name="caio gasparine" userId="d64b9547b6890537" providerId="LiveId" clId="{1B1E37DD-972C-45A2-942F-ECC448F6F060}" dt="2023-04-03T20:46:17.730" v="1001" actId="113"/>
          <ac:spMkLst>
            <pc:docMk/>
            <pc:sldMk cId="3997341088" sldId="311"/>
            <ac:spMk id="5" creationId="{8DD0735B-F51D-CEA2-39CF-FD79C31842DE}"/>
          </ac:spMkLst>
        </pc:spChg>
        <pc:picChg chg="add mod modCrop">
          <ac:chgData name="caio gasparine" userId="d64b9547b6890537" providerId="LiveId" clId="{1B1E37DD-972C-45A2-942F-ECC448F6F060}" dt="2023-04-03T21:03:18.117" v="1010" actId="1076"/>
          <ac:picMkLst>
            <pc:docMk/>
            <pc:sldMk cId="3997341088" sldId="311"/>
            <ac:picMk id="7" creationId="{8F9E18FD-73CF-7A0B-A987-88BD0AEEEB45}"/>
          </ac:picMkLst>
        </pc:picChg>
        <pc:picChg chg="ord">
          <ac:chgData name="caio gasparine" userId="d64b9547b6890537" providerId="LiveId" clId="{1B1E37DD-972C-45A2-942F-ECC448F6F060}" dt="2023-04-03T21:03:20.649" v="1011" actId="166"/>
          <ac:picMkLst>
            <pc:docMk/>
            <pc:sldMk cId="3997341088" sldId="311"/>
            <ac:picMk id="2050" creationId="{73231A97-1EE7-8F00-641C-7904C11862B8}"/>
          </ac:picMkLst>
        </pc:picChg>
      </pc:sldChg>
      <pc:sldChg chg="modSp mod">
        <pc:chgData name="caio gasparine" userId="d64b9547b6890537" providerId="LiveId" clId="{1B1E37DD-972C-45A2-942F-ECC448F6F060}" dt="2023-04-03T20:26:07.121" v="889"/>
        <pc:sldMkLst>
          <pc:docMk/>
          <pc:sldMk cId="884518653" sldId="314"/>
        </pc:sldMkLst>
        <pc:spChg chg="mod">
          <ac:chgData name="caio gasparine" userId="d64b9547b6890537" providerId="LiveId" clId="{1B1E37DD-972C-45A2-942F-ECC448F6F060}" dt="2023-04-03T20:26:07.121" v="889"/>
          <ac:spMkLst>
            <pc:docMk/>
            <pc:sldMk cId="884518653" sldId="314"/>
            <ac:spMk id="5" creationId="{8DD0735B-F51D-CEA2-39CF-FD79C31842DE}"/>
          </ac:spMkLst>
        </pc:spChg>
      </pc:sldChg>
      <pc:sldChg chg="modSp mod">
        <pc:chgData name="caio gasparine" userId="d64b9547b6890537" providerId="LiveId" clId="{1B1E37DD-972C-45A2-942F-ECC448F6F060}" dt="2023-04-03T17:51:20.380" v="606" actId="113"/>
        <pc:sldMkLst>
          <pc:docMk/>
          <pc:sldMk cId="3484731567" sldId="315"/>
        </pc:sldMkLst>
        <pc:spChg chg="mod">
          <ac:chgData name="caio gasparine" userId="d64b9547b6890537" providerId="LiveId" clId="{1B1E37DD-972C-45A2-942F-ECC448F6F060}" dt="2023-04-03T17:51:20.380" v="606" actId="113"/>
          <ac:spMkLst>
            <pc:docMk/>
            <pc:sldMk cId="3484731567" sldId="315"/>
            <ac:spMk id="24" creationId="{DB9B6E4B-D470-922D-2FC2-F5D0725979A7}"/>
          </ac:spMkLst>
        </pc:spChg>
      </pc:sldChg>
      <pc:sldChg chg="add del">
        <pc:chgData name="caio gasparine" userId="d64b9547b6890537" providerId="LiveId" clId="{1B1E37DD-972C-45A2-942F-ECC448F6F060}" dt="2023-04-03T15:12:36.511" v="417" actId="47"/>
        <pc:sldMkLst>
          <pc:docMk/>
          <pc:sldMk cId="2649281335" sldId="318"/>
        </pc:sldMkLst>
      </pc:sldChg>
      <pc:sldChg chg="addSp delSp modSp add mod">
        <pc:chgData name="caio gasparine" userId="d64b9547b6890537" providerId="LiveId" clId="{1B1E37DD-972C-45A2-942F-ECC448F6F060}" dt="2023-04-06T02:28:11.516" v="2248" actId="14100"/>
        <pc:sldMkLst>
          <pc:docMk/>
          <pc:sldMk cId="4179282876" sldId="319"/>
        </pc:sldMkLst>
        <pc:spChg chg="add mod">
          <ac:chgData name="caio gasparine" userId="d64b9547b6890537" providerId="LiveId" clId="{1B1E37DD-972C-45A2-942F-ECC448F6F060}" dt="2023-04-06T02:28:11.516" v="2248" actId="14100"/>
          <ac:spMkLst>
            <pc:docMk/>
            <pc:sldMk cId="4179282876" sldId="319"/>
            <ac:spMk id="2" creationId="{5CE85146-BB34-D53A-A514-0B6E38ABC1BA}"/>
          </ac:spMkLst>
        </pc:spChg>
        <pc:picChg chg="add mod">
          <ac:chgData name="caio gasparine" userId="d64b9547b6890537" providerId="LiveId" clId="{1B1E37DD-972C-45A2-942F-ECC448F6F060}" dt="2023-04-03T15:08:48.845" v="391" actId="1076"/>
          <ac:picMkLst>
            <pc:docMk/>
            <pc:sldMk cId="4179282876" sldId="319"/>
            <ac:picMk id="3" creationId="{AD9BA719-8949-B010-EE31-10849E9C364E}"/>
          </ac:picMkLst>
        </pc:picChg>
        <pc:picChg chg="del">
          <ac:chgData name="caio gasparine" userId="d64b9547b6890537" providerId="LiveId" clId="{1B1E37DD-972C-45A2-942F-ECC448F6F060}" dt="2023-04-03T15:08:38.176" v="388" actId="478"/>
          <ac:picMkLst>
            <pc:docMk/>
            <pc:sldMk cId="4179282876" sldId="319"/>
            <ac:picMk id="5" creationId="{3BD68D8F-F4BE-46A9-55B1-C520AA1AE3AB}"/>
          </ac:picMkLst>
        </pc:picChg>
      </pc:sldChg>
      <pc:sldChg chg="addSp delSp modSp add mod">
        <pc:chgData name="caio gasparine" userId="d64b9547b6890537" providerId="LiveId" clId="{1B1E37DD-972C-45A2-942F-ECC448F6F060}" dt="2023-04-03T18:42:39.754" v="635" actId="1076"/>
        <pc:sldMkLst>
          <pc:docMk/>
          <pc:sldMk cId="3255640389" sldId="320"/>
        </pc:sldMkLst>
        <pc:picChg chg="del">
          <ac:chgData name="caio gasparine" userId="d64b9547b6890537" providerId="LiveId" clId="{1B1E37DD-972C-45A2-942F-ECC448F6F060}" dt="2023-04-03T15:09:09.033" v="393" actId="478"/>
          <ac:picMkLst>
            <pc:docMk/>
            <pc:sldMk cId="3255640389" sldId="320"/>
            <ac:picMk id="3" creationId="{AD9BA719-8949-B010-EE31-10849E9C364E}"/>
          </ac:picMkLst>
        </pc:picChg>
        <pc:picChg chg="add mod modCrop">
          <ac:chgData name="caio gasparine" userId="d64b9547b6890537" providerId="LiveId" clId="{1B1E37DD-972C-45A2-942F-ECC448F6F060}" dt="2023-04-03T18:42:29.587" v="634" actId="1076"/>
          <ac:picMkLst>
            <pc:docMk/>
            <pc:sldMk cId="3255640389" sldId="320"/>
            <ac:picMk id="4" creationId="{2567177A-BAD3-F2BA-45FD-9BEF818EED05}"/>
          </ac:picMkLst>
        </pc:picChg>
        <pc:picChg chg="add mod">
          <ac:chgData name="caio gasparine" userId="d64b9547b6890537" providerId="LiveId" clId="{1B1E37DD-972C-45A2-942F-ECC448F6F060}" dt="2023-04-03T18:42:39.754" v="635" actId="1076"/>
          <ac:picMkLst>
            <pc:docMk/>
            <pc:sldMk cId="3255640389" sldId="320"/>
            <ac:picMk id="6" creationId="{F9FB77AD-37A7-63CD-8A3A-119CD4190E2A}"/>
          </ac:picMkLst>
        </pc:picChg>
      </pc:sldChg>
      <pc:sldChg chg="addSp delSp modSp add mod">
        <pc:chgData name="caio gasparine" userId="d64b9547b6890537" providerId="LiveId" clId="{1B1E37DD-972C-45A2-942F-ECC448F6F060}" dt="2023-04-03T15:12:32.598" v="416" actId="208"/>
        <pc:sldMkLst>
          <pc:docMk/>
          <pc:sldMk cId="3198107625" sldId="321"/>
        </pc:sldMkLst>
        <pc:picChg chg="add mod">
          <ac:chgData name="caio gasparine" userId="d64b9547b6890537" providerId="LiveId" clId="{1B1E37DD-972C-45A2-942F-ECC448F6F060}" dt="2023-04-03T15:11:40.595" v="408" actId="1076"/>
          <ac:picMkLst>
            <pc:docMk/>
            <pc:sldMk cId="3198107625" sldId="321"/>
            <ac:picMk id="3" creationId="{FEEBF87F-2D98-CB8B-9254-4216F8941F92}"/>
          </ac:picMkLst>
        </pc:picChg>
        <pc:picChg chg="del">
          <ac:chgData name="caio gasparine" userId="d64b9547b6890537" providerId="LiveId" clId="{1B1E37DD-972C-45A2-942F-ECC448F6F060}" dt="2023-04-03T15:11:15.935" v="404" actId="478"/>
          <ac:picMkLst>
            <pc:docMk/>
            <pc:sldMk cId="3198107625" sldId="321"/>
            <ac:picMk id="4" creationId="{2567177A-BAD3-F2BA-45FD-9BEF818EED05}"/>
          </ac:picMkLst>
        </pc:picChg>
        <pc:picChg chg="del">
          <ac:chgData name="caio gasparine" userId="d64b9547b6890537" providerId="LiveId" clId="{1B1E37DD-972C-45A2-942F-ECC448F6F060}" dt="2023-04-03T15:11:16.654" v="405" actId="478"/>
          <ac:picMkLst>
            <pc:docMk/>
            <pc:sldMk cId="3198107625" sldId="321"/>
            <ac:picMk id="6" creationId="{F9FB77AD-37A7-63CD-8A3A-119CD4190E2A}"/>
          </ac:picMkLst>
        </pc:picChg>
        <pc:picChg chg="add mod">
          <ac:chgData name="caio gasparine" userId="d64b9547b6890537" providerId="LiveId" clId="{1B1E37DD-972C-45A2-942F-ECC448F6F060}" dt="2023-04-03T15:12:32.598" v="416" actId="208"/>
          <ac:picMkLst>
            <pc:docMk/>
            <pc:sldMk cId="3198107625" sldId="321"/>
            <ac:picMk id="1026" creationId="{BD5A616F-A40C-4E33-D8D6-9D502F983EE6}"/>
          </ac:picMkLst>
        </pc:picChg>
      </pc:sldChg>
      <pc:sldChg chg="addSp delSp modSp add mod">
        <pc:chgData name="caio gasparine" userId="d64b9547b6890537" providerId="LiveId" clId="{1B1E37DD-972C-45A2-942F-ECC448F6F060}" dt="2023-04-03T15:13:28.840" v="423" actId="1076"/>
        <pc:sldMkLst>
          <pc:docMk/>
          <pc:sldMk cId="3034012445" sldId="322"/>
        </pc:sldMkLst>
        <pc:picChg chg="del">
          <ac:chgData name="caio gasparine" userId="d64b9547b6890537" providerId="LiveId" clId="{1B1E37DD-972C-45A2-942F-ECC448F6F060}" dt="2023-04-03T15:13:09.564" v="419" actId="478"/>
          <ac:picMkLst>
            <pc:docMk/>
            <pc:sldMk cId="3034012445" sldId="322"/>
            <ac:picMk id="3" creationId="{FEEBF87F-2D98-CB8B-9254-4216F8941F92}"/>
          </ac:picMkLst>
        </pc:picChg>
        <pc:picChg chg="add mod">
          <ac:chgData name="caio gasparine" userId="d64b9547b6890537" providerId="LiveId" clId="{1B1E37DD-972C-45A2-942F-ECC448F6F060}" dt="2023-04-03T15:13:28.840" v="423" actId="1076"/>
          <ac:picMkLst>
            <pc:docMk/>
            <pc:sldMk cId="3034012445" sldId="322"/>
            <ac:picMk id="4" creationId="{F21E41B3-203C-5E96-68B7-4678885A2530}"/>
          </ac:picMkLst>
        </pc:picChg>
        <pc:picChg chg="del">
          <ac:chgData name="caio gasparine" userId="d64b9547b6890537" providerId="LiveId" clId="{1B1E37DD-972C-45A2-942F-ECC448F6F060}" dt="2023-04-03T15:13:10.054" v="420" actId="478"/>
          <ac:picMkLst>
            <pc:docMk/>
            <pc:sldMk cId="3034012445" sldId="322"/>
            <ac:picMk id="1026" creationId="{BD5A616F-A40C-4E33-D8D6-9D502F983EE6}"/>
          </ac:picMkLst>
        </pc:picChg>
      </pc:sldChg>
      <pc:sldChg chg="addSp delSp modSp add mod">
        <pc:chgData name="caio gasparine" userId="d64b9547b6890537" providerId="LiveId" clId="{1B1E37DD-972C-45A2-942F-ECC448F6F060}" dt="2023-04-03T15:15:20.353" v="433" actId="14100"/>
        <pc:sldMkLst>
          <pc:docMk/>
          <pc:sldMk cId="1867966832" sldId="323"/>
        </pc:sldMkLst>
        <pc:picChg chg="add mod">
          <ac:chgData name="caio gasparine" userId="d64b9547b6890537" providerId="LiveId" clId="{1B1E37DD-972C-45A2-942F-ECC448F6F060}" dt="2023-04-03T15:15:12.394" v="431" actId="1076"/>
          <ac:picMkLst>
            <pc:docMk/>
            <pc:sldMk cId="1867966832" sldId="323"/>
            <ac:picMk id="3" creationId="{C0255176-5493-9E82-B0E3-60BA0E2A307C}"/>
          </ac:picMkLst>
        </pc:picChg>
        <pc:picChg chg="del">
          <ac:chgData name="caio gasparine" userId="d64b9547b6890537" providerId="LiveId" clId="{1B1E37DD-972C-45A2-942F-ECC448F6F060}" dt="2023-04-03T15:14:16.756" v="425" actId="478"/>
          <ac:picMkLst>
            <pc:docMk/>
            <pc:sldMk cId="1867966832" sldId="323"/>
            <ac:picMk id="4" creationId="{F21E41B3-203C-5E96-68B7-4678885A2530}"/>
          </ac:picMkLst>
        </pc:picChg>
        <pc:picChg chg="add mod">
          <ac:chgData name="caio gasparine" userId="d64b9547b6890537" providerId="LiveId" clId="{1B1E37DD-972C-45A2-942F-ECC448F6F060}" dt="2023-04-03T15:15:20.353" v="433" actId="14100"/>
          <ac:picMkLst>
            <pc:docMk/>
            <pc:sldMk cId="1867966832" sldId="323"/>
            <ac:picMk id="6" creationId="{0E9A0583-7A17-7695-2C91-C5CE7D2929EC}"/>
          </ac:picMkLst>
        </pc:picChg>
      </pc:sldChg>
      <pc:sldChg chg="addSp delSp modSp add mod">
        <pc:chgData name="caio gasparine" userId="d64b9547b6890537" providerId="LiveId" clId="{1B1E37DD-972C-45A2-942F-ECC448F6F060}" dt="2023-04-03T15:17:48.035" v="443" actId="1076"/>
        <pc:sldMkLst>
          <pc:docMk/>
          <pc:sldMk cId="435302017" sldId="324"/>
        </pc:sldMkLst>
        <pc:picChg chg="del">
          <ac:chgData name="caio gasparine" userId="d64b9547b6890537" providerId="LiveId" clId="{1B1E37DD-972C-45A2-942F-ECC448F6F060}" dt="2023-04-03T15:17:27.854" v="435" actId="478"/>
          <ac:picMkLst>
            <pc:docMk/>
            <pc:sldMk cId="435302017" sldId="324"/>
            <ac:picMk id="3" creationId="{C0255176-5493-9E82-B0E3-60BA0E2A307C}"/>
          </ac:picMkLst>
        </pc:picChg>
        <pc:picChg chg="add mod">
          <ac:chgData name="caio gasparine" userId="d64b9547b6890537" providerId="LiveId" clId="{1B1E37DD-972C-45A2-942F-ECC448F6F060}" dt="2023-04-03T15:17:48.035" v="443" actId="1076"/>
          <ac:picMkLst>
            <pc:docMk/>
            <pc:sldMk cId="435302017" sldId="324"/>
            <ac:picMk id="4" creationId="{C67FDC5A-9D81-7F58-5D3C-87DA123117D5}"/>
          </ac:picMkLst>
        </pc:picChg>
        <pc:picChg chg="del">
          <ac:chgData name="caio gasparine" userId="d64b9547b6890537" providerId="LiveId" clId="{1B1E37DD-972C-45A2-942F-ECC448F6F060}" dt="2023-04-03T15:17:28.414" v="436" actId="478"/>
          <ac:picMkLst>
            <pc:docMk/>
            <pc:sldMk cId="435302017" sldId="324"/>
            <ac:picMk id="6" creationId="{0E9A0583-7A17-7695-2C91-C5CE7D2929EC}"/>
          </ac:picMkLst>
        </pc:picChg>
      </pc:sldChg>
      <pc:sldChg chg="addSp delSp modSp add mod">
        <pc:chgData name="caio gasparine" userId="d64b9547b6890537" providerId="LiveId" clId="{1B1E37DD-972C-45A2-942F-ECC448F6F060}" dt="2023-04-03T15:19:35.305" v="452" actId="14100"/>
        <pc:sldMkLst>
          <pc:docMk/>
          <pc:sldMk cId="449369822" sldId="325"/>
        </pc:sldMkLst>
        <pc:picChg chg="add mod">
          <ac:chgData name="caio gasparine" userId="d64b9547b6890537" providerId="LiveId" clId="{1B1E37DD-972C-45A2-942F-ECC448F6F060}" dt="2023-04-03T15:18:53.138" v="447" actId="1076"/>
          <ac:picMkLst>
            <pc:docMk/>
            <pc:sldMk cId="449369822" sldId="325"/>
            <ac:picMk id="3" creationId="{B2C8C3F2-C737-3C42-6A49-F8439A731212}"/>
          </ac:picMkLst>
        </pc:picChg>
        <pc:picChg chg="del">
          <ac:chgData name="caio gasparine" userId="d64b9547b6890537" providerId="LiveId" clId="{1B1E37DD-972C-45A2-942F-ECC448F6F060}" dt="2023-04-03T15:18:48.626" v="445" actId="478"/>
          <ac:picMkLst>
            <pc:docMk/>
            <pc:sldMk cId="449369822" sldId="325"/>
            <ac:picMk id="4" creationId="{C67FDC5A-9D81-7F58-5D3C-87DA123117D5}"/>
          </ac:picMkLst>
        </pc:picChg>
        <pc:picChg chg="add mod">
          <ac:chgData name="caio gasparine" userId="d64b9547b6890537" providerId="LiveId" clId="{1B1E37DD-972C-45A2-942F-ECC448F6F060}" dt="2023-04-03T15:19:35.305" v="452" actId="14100"/>
          <ac:picMkLst>
            <pc:docMk/>
            <pc:sldMk cId="449369822" sldId="325"/>
            <ac:picMk id="2050" creationId="{549C9D46-1B94-6DE5-A3E3-8875618C3E84}"/>
          </ac:picMkLst>
        </pc:picChg>
      </pc:sldChg>
      <pc:sldChg chg="addSp delSp modSp add mod">
        <pc:chgData name="caio gasparine" userId="d64b9547b6890537" providerId="LiveId" clId="{1B1E37DD-972C-45A2-942F-ECC448F6F060}" dt="2023-04-03T15:20:18.799" v="459" actId="1076"/>
        <pc:sldMkLst>
          <pc:docMk/>
          <pc:sldMk cId="2257789287" sldId="326"/>
        </pc:sldMkLst>
        <pc:picChg chg="del">
          <ac:chgData name="caio gasparine" userId="d64b9547b6890537" providerId="LiveId" clId="{1B1E37DD-972C-45A2-942F-ECC448F6F060}" dt="2023-04-03T15:20:09.228" v="455" actId="478"/>
          <ac:picMkLst>
            <pc:docMk/>
            <pc:sldMk cId="2257789287" sldId="326"/>
            <ac:picMk id="3" creationId="{B2C8C3F2-C737-3C42-6A49-F8439A731212}"/>
          </ac:picMkLst>
        </pc:picChg>
        <pc:picChg chg="add mod">
          <ac:chgData name="caio gasparine" userId="d64b9547b6890537" providerId="LiveId" clId="{1B1E37DD-972C-45A2-942F-ECC448F6F060}" dt="2023-04-03T15:20:18.799" v="459" actId="1076"/>
          <ac:picMkLst>
            <pc:docMk/>
            <pc:sldMk cId="2257789287" sldId="326"/>
            <ac:picMk id="4" creationId="{4C6AB813-AFFA-D04A-8742-F81C3AEE595E}"/>
          </ac:picMkLst>
        </pc:picChg>
        <pc:picChg chg="del">
          <ac:chgData name="caio gasparine" userId="d64b9547b6890537" providerId="LiveId" clId="{1B1E37DD-972C-45A2-942F-ECC448F6F060}" dt="2023-04-03T15:20:15.126" v="458" actId="478"/>
          <ac:picMkLst>
            <pc:docMk/>
            <pc:sldMk cId="2257789287" sldId="326"/>
            <ac:picMk id="2050" creationId="{549C9D46-1B94-6DE5-A3E3-8875618C3E84}"/>
          </ac:picMkLst>
        </pc:picChg>
      </pc:sldChg>
      <pc:sldChg chg="add">
        <pc:chgData name="caio gasparine" userId="d64b9547b6890537" providerId="LiveId" clId="{1B1E37DD-972C-45A2-942F-ECC448F6F060}" dt="2023-04-03T15:19:51.802" v="454"/>
        <pc:sldMkLst>
          <pc:docMk/>
          <pc:sldMk cId="2690097197" sldId="327"/>
        </pc:sldMkLst>
      </pc:sldChg>
      <pc:sldChg chg="addSp delSp modSp add mod">
        <pc:chgData name="caio gasparine" userId="d64b9547b6890537" providerId="LiveId" clId="{1B1E37DD-972C-45A2-942F-ECC448F6F060}" dt="2023-04-03T15:23:37.598" v="482" actId="1076"/>
        <pc:sldMkLst>
          <pc:docMk/>
          <pc:sldMk cId="3451195414" sldId="328"/>
        </pc:sldMkLst>
        <pc:spChg chg="add mod">
          <ac:chgData name="caio gasparine" userId="d64b9547b6890537" providerId="LiveId" clId="{1B1E37DD-972C-45A2-942F-ECC448F6F060}" dt="2023-04-03T15:23:05.980" v="472" actId="17032"/>
          <ac:spMkLst>
            <pc:docMk/>
            <pc:sldMk cId="3451195414" sldId="328"/>
            <ac:spMk id="7" creationId="{A999FE11-D283-8CDD-DDD6-5CAC23415A8B}"/>
          </ac:spMkLst>
        </pc:spChg>
        <pc:spChg chg="add mod">
          <ac:chgData name="caio gasparine" userId="d64b9547b6890537" providerId="LiveId" clId="{1B1E37DD-972C-45A2-942F-ECC448F6F060}" dt="2023-04-03T15:23:37.598" v="482" actId="1076"/>
          <ac:spMkLst>
            <pc:docMk/>
            <pc:sldMk cId="3451195414" sldId="328"/>
            <ac:spMk id="9" creationId="{FC011793-0827-BB1B-9E17-E7958F99DE0B}"/>
          </ac:spMkLst>
        </pc:spChg>
        <pc:picChg chg="del">
          <ac:chgData name="caio gasparine" userId="d64b9547b6890537" providerId="LiveId" clId="{1B1E37DD-972C-45A2-942F-ECC448F6F060}" dt="2023-04-03T15:21:13.603" v="461" actId="478"/>
          <ac:picMkLst>
            <pc:docMk/>
            <pc:sldMk cId="3451195414" sldId="328"/>
            <ac:picMk id="3" creationId="{B2C8C3F2-C737-3C42-6A49-F8439A731212}"/>
          </ac:picMkLst>
        </pc:picChg>
        <pc:picChg chg="add mod">
          <ac:chgData name="caio gasparine" userId="d64b9547b6890537" providerId="LiveId" clId="{1B1E37DD-972C-45A2-942F-ECC448F6F060}" dt="2023-04-03T15:22:47.585" v="468" actId="1076"/>
          <ac:picMkLst>
            <pc:docMk/>
            <pc:sldMk cId="3451195414" sldId="328"/>
            <ac:picMk id="4" creationId="{F657A4EC-E2A0-D830-4901-D8276543EBAF}"/>
          </ac:picMkLst>
        </pc:picChg>
        <pc:picChg chg="add mod">
          <ac:chgData name="caio gasparine" userId="d64b9547b6890537" providerId="LiveId" clId="{1B1E37DD-972C-45A2-942F-ECC448F6F060}" dt="2023-04-03T15:22:41.790" v="467" actId="1076"/>
          <ac:picMkLst>
            <pc:docMk/>
            <pc:sldMk cId="3451195414" sldId="328"/>
            <ac:picMk id="6" creationId="{794D9333-AFDD-224A-1357-AC820F996D90}"/>
          </ac:picMkLst>
        </pc:picChg>
        <pc:picChg chg="del">
          <ac:chgData name="caio gasparine" userId="d64b9547b6890537" providerId="LiveId" clId="{1B1E37DD-972C-45A2-942F-ECC448F6F060}" dt="2023-04-03T15:21:14.237" v="462" actId="478"/>
          <ac:picMkLst>
            <pc:docMk/>
            <pc:sldMk cId="3451195414" sldId="328"/>
            <ac:picMk id="2050" creationId="{549C9D46-1B94-6DE5-A3E3-8875618C3E84}"/>
          </ac:picMkLst>
        </pc:picChg>
      </pc:sldChg>
      <pc:sldChg chg="addSp delSp modSp add mod">
        <pc:chgData name="caio gasparine" userId="d64b9547b6890537" providerId="LiveId" clId="{1B1E37DD-972C-45A2-942F-ECC448F6F060}" dt="2023-04-03T15:43:52.888" v="492" actId="1076"/>
        <pc:sldMkLst>
          <pc:docMk/>
          <pc:sldMk cId="3057030481" sldId="329"/>
        </pc:sldMkLst>
        <pc:spChg chg="del">
          <ac:chgData name="caio gasparine" userId="d64b9547b6890537" providerId="LiveId" clId="{1B1E37DD-972C-45A2-942F-ECC448F6F060}" dt="2023-04-03T15:43:23.569" v="486" actId="478"/>
          <ac:spMkLst>
            <pc:docMk/>
            <pc:sldMk cId="3057030481" sldId="329"/>
            <ac:spMk id="6" creationId="{019CAA1D-A920-7B03-0323-A1D2F0E6AE3B}"/>
          </ac:spMkLst>
        </pc:spChg>
        <pc:spChg chg="del">
          <ac:chgData name="caio gasparine" userId="d64b9547b6890537" providerId="LiveId" clId="{1B1E37DD-972C-45A2-942F-ECC448F6F060}" dt="2023-04-03T15:43:24.969" v="487" actId="478"/>
          <ac:spMkLst>
            <pc:docMk/>
            <pc:sldMk cId="3057030481" sldId="329"/>
            <ac:spMk id="7" creationId="{55E510A1-FE86-4BEF-5F76-C1FE1086F5DC}"/>
          </ac:spMkLst>
        </pc:spChg>
        <pc:spChg chg="del">
          <ac:chgData name="caio gasparine" userId="d64b9547b6890537" providerId="LiveId" clId="{1B1E37DD-972C-45A2-942F-ECC448F6F060}" dt="2023-04-03T15:43:27.508" v="489" actId="478"/>
          <ac:spMkLst>
            <pc:docMk/>
            <pc:sldMk cId="3057030481" sldId="329"/>
            <ac:spMk id="11" creationId="{AEEB080A-DE06-E344-61D1-7C36F1EC6B98}"/>
          </ac:spMkLst>
        </pc:spChg>
        <pc:picChg chg="del">
          <ac:chgData name="caio gasparine" userId="d64b9547b6890537" providerId="LiveId" clId="{1B1E37DD-972C-45A2-942F-ECC448F6F060}" dt="2023-04-03T15:43:25.932" v="488" actId="478"/>
          <ac:picMkLst>
            <pc:docMk/>
            <pc:sldMk cId="3057030481" sldId="329"/>
            <ac:picMk id="3" creationId="{ACB51A38-037D-EA22-30B8-4E0908D69FD1}"/>
          </ac:picMkLst>
        </pc:picChg>
        <pc:picChg chg="del">
          <ac:chgData name="caio gasparine" userId="d64b9547b6890537" providerId="LiveId" clId="{1B1E37DD-972C-45A2-942F-ECC448F6F060}" dt="2023-04-03T15:43:20.979" v="484" actId="478"/>
          <ac:picMkLst>
            <pc:docMk/>
            <pc:sldMk cId="3057030481" sldId="329"/>
            <ac:picMk id="4" creationId="{4CD046A0-E116-FD15-69D1-40CE8154DCE2}"/>
          </ac:picMkLst>
        </pc:picChg>
        <pc:picChg chg="del">
          <ac:chgData name="caio gasparine" userId="d64b9547b6890537" providerId="LiveId" clId="{1B1E37DD-972C-45A2-942F-ECC448F6F060}" dt="2023-04-03T15:43:21.651" v="485" actId="478"/>
          <ac:picMkLst>
            <pc:docMk/>
            <pc:sldMk cId="3057030481" sldId="329"/>
            <ac:picMk id="5" creationId="{7EBB5133-40D3-D211-6F88-99E073FAB7B6}"/>
          </ac:picMkLst>
        </pc:picChg>
        <pc:picChg chg="add mod">
          <ac:chgData name="caio gasparine" userId="d64b9547b6890537" providerId="LiveId" clId="{1B1E37DD-972C-45A2-942F-ECC448F6F060}" dt="2023-04-03T15:43:52.888" v="492" actId="1076"/>
          <ac:picMkLst>
            <pc:docMk/>
            <pc:sldMk cId="3057030481" sldId="329"/>
            <ac:picMk id="8" creationId="{F77E822B-8987-B7FF-9347-9858756715E1}"/>
          </ac:picMkLst>
        </pc:picChg>
      </pc:sldChg>
      <pc:sldChg chg="addSp delSp modSp add mod modShow">
        <pc:chgData name="caio gasparine" userId="d64b9547b6890537" providerId="LiveId" clId="{1B1E37DD-972C-45A2-942F-ECC448F6F060}" dt="2023-04-05T17:16:46.877" v="1497" actId="729"/>
        <pc:sldMkLst>
          <pc:docMk/>
          <pc:sldMk cId="754582928" sldId="330"/>
        </pc:sldMkLst>
        <pc:spChg chg="add mod">
          <ac:chgData name="caio gasparine" userId="d64b9547b6890537" providerId="LiveId" clId="{1B1E37DD-972C-45A2-942F-ECC448F6F060}" dt="2023-04-03T17:57:15.626" v="620" actId="1076"/>
          <ac:spMkLst>
            <pc:docMk/>
            <pc:sldMk cId="754582928" sldId="330"/>
            <ac:spMk id="2" creationId="{95B48236-AE29-8C25-667D-F79486CE572A}"/>
          </ac:spMkLst>
        </pc:spChg>
        <pc:spChg chg="del">
          <ac:chgData name="caio gasparine" userId="d64b9547b6890537" providerId="LiveId" clId="{1B1E37DD-972C-45A2-942F-ECC448F6F060}" dt="2023-04-03T17:57:37.578" v="625" actId="478"/>
          <ac:spMkLst>
            <pc:docMk/>
            <pc:sldMk cId="754582928" sldId="330"/>
            <ac:spMk id="15" creationId="{0160E2E4-6502-1D22-2793-B6A4B591492F}"/>
          </ac:spMkLst>
        </pc:spChg>
        <pc:spChg chg="del">
          <ac:chgData name="caio gasparine" userId="d64b9547b6890537" providerId="LiveId" clId="{1B1E37DD-972C-45A2-942F-ECC448F6F060}" dt="2023-04-03T17:57:26.864" v="621" actId="478"/>
          <ac:spMkLst>
            <pc:docMk/>
            <pc:sldMk cId="754582928" sldId="330"/>
            <ac:spMk id="16" creationId="{687E623E-3C36-622A-4ADB-DC014DACEBF6}"/>
          </ac:spMkLst>
        </pc:spChg>
        <pc:spChg chg="del">
          <ac:chgData name="caio gasparine" userId="d64b9547b6890537" providerId="LiveId" clId="{1B1E37DD-972C-45A2-942F-ECC448F6F060}" dt="2023-04-03T17:57:33.882" v="624" actId="478"/>
          <ac:spMkLst>
            <pc:docMk/>
            <pc:sldMk cId="754582928" sldId="330"/>
            <ac:spMk id="17" creationId="{11977F7C-8F29-1B19-1B9E-25B3DEBEC2AA}"/>
          </ac:spMkLst>
        </pc:spChg>
        <pc:picChg chg="del">
          <ac:chgData name="caio gasparine" userId="d64b9547b6890537" providerId="LiveId" clId="{1B1E37DD-972C-45A2-942F-ECC448F6F060}" dt="2023-04-03T17:56:38.153" v="613" actId="478"/>
          <ac:picMkLst>
            <pc:docMk/>
            <pc:sldMk cId="754582928" sldId="330"/>
            <ac:picMk id="8" creationId="{F77E822B-8987-B7FF-9347-9858756715E1}"/>
          </ac:picMkLst>
        </pc:picChg>
        <pc:picChg chg="add del mod">
          <ac:chgData name="caio gasparine" userId="d64b9547b6890537" providerId="LiveId" clId="{1B1E37DD-972C-45A2-942F-ECC448F6F060}" dt="2023-04-03T17:57:44.712" v="626" actId="1076"/>
          <ac:picMkLst>
            <pc:docMk/>
            <pc:sldMk cId="754582928" sldId="330"/>
            <ac:picMk id="6146" creationId="{0818C6E0-6AB0-4AF4-A77A-8256F8D5F9E5}"/>
          </ac:picMkLst>
        </pc:picChg>
      </pc:sldChg>
      <pc:sldChg chg="delSp modSp add del mod">
        <pc:chgData name="caio gasparine" userId="d64b9547b6890537" providerId="LiveId" clId="{1B1E37DD-972C-45A2-942F-ECC448F6F060}" dt="2023-04-05T16:49:50.948" v="1017" actId="47"/>
        <pc:sldMkLst>
          <pc:docMk/>
          <pc:sldMk cId="2652882686" sldId="331"/>
        </pc:sldMkLst>
        <pc:spChg chg="del">
          <ac:chgData name="caio gasparine" userId="d64b9547b6890537" providerId="LiveId" clId="{1B1E37DD-972C-45A2-942F-ECC448F6F060}" dt="2023-04-03T15:45:13.043" v="546" actId="478"/>
          <ac:spMkLst>
            <pc:docMk/>
            <pc:sldMk cId="2652882686" sldId="331"/>
            <ac:spMk id="2" creationId="{95B48236-AE29-8C25-667D-F79486CE572A}"/>
          </ac:spMkLst>
        </pc:spChg>
        <pc:spChg chg="mod">
          <ac:chgData name="caio gasparine" userId="d64b9547b6890537" providerId="LiveId" clId="{1B1E37DD-972C-45A2-942F-ECC448F6F060}" dt="2023-04-03T17:58:23.575" v="632" actId="20577"/>
          <ac:spMkLst>
            <pc:docMk/>
            <pc:sldMk cId="2652882686" sldId="331"/>
            <ac:spMk id="17" creationId="{11977F7C-8F29-1B19-1B9E-25B3DEBEC2AA}"/>
          </ac:spMkLst>
        </pc:spChg>
        <pc:picChg chg="del">
          <ac:chgData name="caio gasparine" userId="d64b9547b6890537" providerId="LiveId" clId="{1B1E37DD-972C-45A2-942F-ECC448F6F060}" dt="2023-04-03T15:45:54.712" v="595" actId="478"/>
          <ac:picMkLst>
            <pc:docMk/>
            <pc:sldMk cId="2652882686" sldId="331"/>
            <ac:picMk id="8" creationId="{F77E822B-8987-B7FF-9347-9858756715E1}"/>
          </ac:picMkLst>
        </pc:picChg>
      </pc:sldChg>
      <pc:sldChg chg="add del">
        <pc:chgData name="caio gasparine" userId="d64b9547b6890537" providerId="LiveId" clId="{1B1E37DD-972C-45A2-942F-ECC448F6F060}" dt="2023-04-05T16:57:32.691" v="1067" actId="47"/>
        <pc:sldMkLst>
          <pc:docMk/>
          <pc:sldMk cId="3573915817" sldId="331"/>
        </pc:sldMkLst>
      </pc:sldChg>
      <pc:sldChg chg="addSp delSp modSp add mod">
        <pc:chgData name="caio gasparine" userId="d64b9547b6890537" providerId="LiveId" clId="{1B1E37DD-972C-45A2-942F-ECC448F6F060}" dt="2023-04-06T02:01:55.650" v="2113" actId="208"/>
        <pc:sldMkLst>
          <pc:docMk/>
          <pc:sldMk cId="2862479502" sldId="332"/>
        </pc:sldMkLst>
        <pc:spChg chg="add mod">
          <ac:chgData name="caio gasparine" userId="d64b9547b6890537" providerId="LiveId" clId="{1B1E37DD-972C-45A2-942F-ECC448F6F060}" dt="2023-04-06T02:01:55.650" v="2113" actId="208"/>
          <ac:spMkLst>
            <pc:docMk/>
            <pc:sldMk cId="2862479502" sldId="332"/>
            <ac:spMk id="2" creationId="{6A8DF1C6-88F4-B73A-CEC3-D37B3FED8309}"/>
          </ac:spMkLst>
        </pc:spChg>
        <pc:spChg chg="add mod">
          <ac:chgData name="caio gasparine" userId="d64b9547b6890537" providerId="LiveId" clId="{1B1E37DD-972C-45A2-942F-ECC448F6F060}" dt="2023-04-06T01:44:43.978" v="1685"/>
          <ac:spMkLst>
            <pc:docMk/>
            <pc:sldMk cId="2862479502" sldId="332"/>
            <ac:spMk id="4" creationId="{B1CC0AF0-7AB2-B10F-8172-6D1C837D5640}"/>
          </ac:spMkLst>
        </pc:spChg>
        <pc:spChg chg="add mod">
          <ac:chgData name="caio gasparine" userId="d64b9547b6890537" providerId="LiveId" clId="{1B1E37DD-972C-45A2-942F-ECC448F6F060}" dt="2023-04-06T01:44:43.978" v="1685"/>
          <ac:spMkLst>
            <pc:docMk/>
            <pc:sldMk cId="2862479502" sldId="332"/>
            <ac:spMk id="5" creationId="{83A5C66D-9FCA-EC5A-69B7-49E1BFCB7B0A}"/>
          </ac:spMkLst>
        </pc:spChg>
        <pc:spChg chg="del">
          <ac:chgData name="caio gasparine" userId="d64b9547b6890537" providerId="LiveId" clId="{1B1E37DD-972C-45A2-942F-ECC448F6F060}" dt="2023-04-06T01:44:42.660" v="1684" actId="478"/>
          <ac:spMkLst>
            <pc:docMk/>
            <pc:sldMk cId="2862479502" sldId="332"/>
            <ac:spMk id="16" creationId="{687E623E-3C36-622A-4ADB-DC014DACEBF6}"/>
          </ac:spMkLst>
        </pc:spChg>
        <pc:spChg chg="del">
          <ac:chgData name="caio gasparine" userId="d64b9547b6890537" providerId="LiveId" clId="{1B1E37DD-972C-45A2-942F-ECC448F6F060}" dt="2023-04-06T01:44:41.937" v="1683" actId="478"/>
          <ac:spMkLst>
            <pc:docMk/>
            <pc:sldMk cId="2862479502" sldId="332"/>
            <ac:spMk id="17" creationId="{11977F7C-8F29-1B19-1B9E-25B3DEBEC2AA}"/>
          </ac:spMkLst>
        </pc:spChg>
        <pc:picChg chg="add mod">
          <ac:chgData name="caio gasparine" userId="d64b9547b6890537" providerId="LiveId" clId="{1B1E37DD-972C-45A2-942F-ECC448F6F060}" dt="2023-04-05T16:52:13.912" v="1034" actId="14100"/>
          <ac:picMkLst>
            <pc:docMk/>
            <pc:sldMk cId="2862479502" sldId="332"/>
            <ac:picMk id="3" creationId="{0774C72E-C7D5-1D5D-1FDF-13426372100F}"/>
          </ac:picMkLst>
        </pc:picChg>
        <pc:picChg chg="del">
          <ac:chgData name="caio gasparine" userId="d64b9547b6890537" providerId="LiveId" clId="{1B1E37DD-972C-45A2-942F-ECC448F6F060}" dt="2023-04-05T16:52:04.859" v="1028" actId="478"/>
          <ac:picMkLst>
            <pc:docMk/>
            <pc:sldMk cId="2862479502" sldId="332"/>
            <ac:picMk id="4" creationId="{98CE7844-7532-0646-584F-03A86D644FB1}"/>
          </ac:picMkLst>
        </pc:picChg>
        <pc:picChg chg="ord">
          <ac:chgData name="caio gasparine" userId="d64b9547b6890537" providerId="LiveId" clId="{1B1E37DD-972C-45A2-942F-ECC448F6F060}" dt="2023-04-05T16:52:19.024" v="1036" actId="166"/>
          <ac:picMkLst>
            <pc:docMk/>
            <pc:sldMk cId="2862479502" sldId="332"/>
            <ac:picMk id="6" creationId="{25E7C96A-3C22-A1CE-9D40-BD0A48E66ACE}"/>
          </ac:picMkLst>
        </pc:picChg>
      </pc:sldChg>
      <pc:sldChg chg="addSp delSp modSp add mod">
        <pc:chgData name="caio gasparine" userId="d64b9547b6890537" providerId="LiveId" clId="{1B1E37DD-972C-45A2-942F-ECC448F6F060}" dt="2023-04-06T02:01:58.927" v="2114" actId="208"/>
        <pc:sldMkLst>
          <pc:docMk/>
          <pc:sldMk cId="3872023113" sldId="333"/>
        </pc:sldMkLst>
        <pc:spChg chg="add mod">
          <ac:chgData name="caio gasparine" userId="d64b9547b6890537" providerId="LiveId" clId="{1B1E37DD-972C-45A2-942F-ECC448F6F060}" dt="2023-04-06T02:01:58.927" v="2114" actId="208"/>
          <ac:spMkLst>
            <pc:docMk/>
            <pc:sldMk cId="3872023113" sldId="333"/>
            <ac:spMk id="2" creationId="{0A2D61F9-5207-8416-5312-8EC8CAC0C997}"/>
          </ac:spMkLst>
        </pc:spChg>
        <pc:spChg chg="add del mod">
          <ac:chgData name="caio gasparine" userId="d64b9547b6890537" providerId="LiveId" clId="{1B1E37DD-972C-45A2-942F-ECC448F6F060}" dt="2023-04-06T01:44:22.004" v="1679" actId="478"/>
          <ac:spMkLst>
            <pc:docMk/>
            <pc:sldMk cId="3872023113" sldId="333"/>
            <ac:spMk id="3" creationId="{FA249614-A616-C8EA-0546-32D0F9B1781E}"/>
          </ac:spMkLst>
        </pc:spChg>
        <pc:spChg chg="add mod ord">
          <ac:chgData name="caio gasparine" userId="d64b9547b6890537" providerId="LiveId" clId="{1B1E37DD-972C-45A2-942F-ECC448F6F060}" dt="2023-04-06T01:44:27.091" v="1681" actId="167"/>
          <ac:spMkLst>
            <pc:docMk/>
            <pc:sldMk cId="3872023113" sldId="333"/>
            <ac:spMk id="5" creationId="{BD7F923A-32E1-D34E-A8BF-98AE0B17211D}"/>
          </ac:spMkLst>
        </pc:spChg>
        <pc:spChg chg="mod">
          <ac:chgData name="caio gasparine" userId="d64b9547b6890537" providerId="LiveId" clId="{1B1E37DD-972C-45A2-942F-ECC448F6F060}" dt="2023-04-06T01:44:32.580" v="1682" actId="14100"/>
          <ac:spMkLst>
            <pc:docMk/>
            <pc:sldMk cId="3872023113" sldId="333"/>
            <ac:spMk id="16" creationId="{687E623E-3C36-622A-4ADB-DC014DACEBF6}"/>
          </ac:spMkLst>
        </pc:spChg>
        <pc:spChg chg="del">
          <ac:chgData name="caio gasparine" userId="d64b9547b6890537" providerId="LiveId" clId="{1B1E37DD-972C-45A2-942F-ECC448F6F060}" dt="2023-04-06T01:44:04.420" v="1676" actId="478"/>
          <ac:spMkLst>
            <pc:docMk/>
            <pc:sldMk cId="3872023113" sldId="333"/>
            <ac:spMk id="17" creationId="{11977F7C-8F29-1B19-1B9E-25B3DEBEC2AA}"/>
          </ac:spMkLst>
        </pc:spChg>
        <pc:picChg chg="add del">
          <ac:chgData name="caio gasparine" userId="d64b9547b6890537" providerId="LiveId" clId="{1B1E37DD-972C-45A2-942F-ECC448F6F060}" dt="2023-04-05T16:54:25.050" v="1049" actId="478"/>
          <ac:picMkLst>
            <pc:docMk/>
            <pc:sldMk cId="3872023113" sldId="333"/>
            <ac:picMk id="3" creationId="{0774C72E-C7D5-1D5D-1FDF-13426372100F}"/>
          </ac:picMkLst>
        </pc:picChg>
        <pc:picChg chg="add mod ord">
          <ac:chgData name="caio gasparine" userId="d64b9547b6890537" providerId="LiveId" clId="{1B1E37DD-972C-45A2-942F-ECC448F6F060}" dt="2023-04-05T16:54:16.213" v="1046" actId="167"/>
          <ac:picMkLst>
            <pc:docMk/>
            <pc:sldMk cId="3872023113" sldId="333"/>
            <ac:picMk id="4" creationId="{E257AEAE-818C-AFA7-1F24-BDDDD2DE1DD2}"/>
          </ac:picMkLst>
        </pc:picChg>
        <pc:picChg chg="add mod">
          <ac:chgData name="caio gasparine" userId="d64b9547b6890537" providerId="LiveId" clId="{1B1E37DD-972C-45A2-942F-ECC448F6F060}" dt="2023-04-06T01:43:29.413" v="1675" actId="1076"/>
          <ac:picMkLst>
            <pc:docMk/>
            <pc:sldMk cId="3872023113" sldId="333"/>
            <ac:picMk id="7" creationId="{CDF7EE3C-69FD-73BA-17B5-CB8D83E7C37B}"/>
          </ac:picMkLst>
        </pc:picChg>
      </pc:sldChg>
      <pc:sldChg chg="addSp delSp modSp add mod ord">
        <pc:chgData name="caio gasparine" userId="d64b9547b6890537" providerId="LiveId" clId="{1B1E37DD-972C-45A2-942F-ECC448F6F060}" dt="2023-04-06T02:02:02.535" v="2115" actId="208"/>
        <pc:sldMkLst>
          <pc:docMk/>
          <pc:sldMk cId="2826381095" sldId="334"/>
        </pc:sldMkLst>
        <pc:spChg chg="add mod">
          <ac:chgData name="caio gasparine" userId="d64b9547b6890537" providerId="LiveId" clId="{1B1E37DD-972C-45A2-942F-ECC448F6F060}" dt="2023-04-06T02:02:02.535" v="2115" actId="208"/>
          <ac:spMkLst>
            <pc:docMk/>
            <pc:sldMk cId="2826381095" sldId="334"/>
            <ac:spMk id="2" creationId="{806B8D37-179F-EAB8-F840-F171FA9688B4}"/>
          </ac:spMkLst>
        </pc:spChg>
        <pc:spChg chg="add mod ord">
          <ac:chgData name="caio gasparine" userId="d64b9547b6890537" providerId="LiveId" clId="{1B1E37DD-972C-45A2-942F-ECC448F6F060}" dt="2023-04-06T01:46:05.086" v="1689" actId="167"/>
          <ac:spMkLst>
            <pc:docMk/>
            <pc:sldMk cId="2826381095" sldId="334"/>
            <ac:spMk id="9" creationId="{2CF7E80D-F20F-6D4B-C175-8C471C2B33C3}"/>
          </ac:spMkLst>
        </pc:spChg>
        <pc:spChg chg="mod">
          <ac:chgData name="caio gasparine" userId="d64b9547b6890537" providerId="LiveId" clId="{1B1E37DD-972C-45A2-942F-ECC448F6F060}" dt="2023-04-06T01:46:10.574" v="1690" actId="14100"/>
          <ac:spMkLst>
            <pc:docMk/>
            <pc:sldMk cId="2826381095" sldId="334"/>
            <ac:spMk id="16" creationId="{687E623E-3C36-622A-4ADB-DC014DACEBF6}"/>
          </ac:spMkLst>
        </pc:spChg>
        <pc:spChg chg="del">
          <ac:chgData name="caio gasparine" userId="d64b9547b6890537" providerId="LiveId" clId="{1B1E37DD-972C-45A2-942F-ECC448F6F060}" dt="2023-04-05T16:58:05.606" v="1071" actId="478"/>
          <ac:spMkLst>
            <pc:docMk/>
            <pc:sldMk cId="2826381095" sldId="334"/>
            <ac:spMk id="17" creationId="{11977F7C-8F29-1B19-1B9E-25B3DEBEC2AA}"/>
          </ac:spMkLst>
        </pc:spChg>
        <pc:picChg chg="add mod ord">
          <ac:chgData name="caio gasparine" userId="d64b9547b6890537" providerId="LiveId" clId="{1B1E37DD-972C-45A2-942F-ECC448F6F060}" dt="2023-04-05T16:56:07.073" v="1060" actId="167"/>
          <ac:picMkLst>
            <pc:docMk/>
            <pc:sldMk cId="2826381095" sldId="334"/>
            <ac:picMk id="3" creationId="{695ADAE4-21D8-17FF-EA1A-737F7740AB8E}"/>
          </ac:picMkLst>
        </pc:picChg>
        <pc:picChg chg="del">
          <ac:chgData name="caio gasparine" userId="d64b9547b6890537" providerId="LiveId" clId="{1B1E37DD-972C-45A2-942F-ECC448F6F060}" dt="2023-04-05T16:56:09.103" v="1061" actId="478"/>
          <ac:picMkLst>
            <pc:docMk/>
            <pc:sldMk cId="2826381095" sldId="334"/>
            <ac:picMk id="4" creationId="{E257AEAE-818C-AFA7-1F24-BDDDD2DE1DD2}"/>
          </ac:picMkLst>
        </pc:picChg>
        <pc:picChg chg="del">
          <ac:chgData name="caio gasparine" userId="d64b9547b6890537" providerId="LiveId" clId="{1B1E37DD-972C-45A2-942F-ECC448F6F060}" dt="2023-04-05T16:57:20.846" v="1066" actId="478"/>
          <ac:picMkLst>
            <pc:docMk/>
            <pc:sldMk cId="2826381095" sldId="334"/>
            <ac:picMk id="7" creationId="{CDF7EE3C-69FD-73BA-17B5-CB8D83E7C37B}"/>
          </ac:picMkLst>
        </pc:picChg>
        <pc:picChg chg="add mod ord">
          <ac:chgData name="caio gasparine" userId="d64b9547b6890537" providerId="LiveId" clId="{1B1E37DD-972C-45A2-942F-ECC448F6F060}" dt="2023-04-06T01:47:36.077" v="1722" actId="1076"/>
          <ac:picMkLst>
            <pc:docMk/>
            <pc:sldMk cId="2826381095" sldId="334"/>
            <ac:picMk id="8" creationId="{89360AC9-926B-118E-309A-0ADBCA885100}"/>
          </ac:picMkLst>
        </pc:picChg>
      </pc:sldChg>
      <pc:sldChg chg="addSp delSp modSp add mod">
        <pc:chgData name="caio gasparine" userId="d64b9547b6890537" providerId="LiveId" clId="{1B1E37DD-972C-45A2-942F-ECC448F6F060}" dt="2023-04-06T02:30:40.476" v="2251" actId="113"/>
        <pc:sldMkLst>
          <pc:docMk/>
          <pc:sldMk cId="1710473671" sldId="335"/>
        </pc:sldMkLst>
        <pc:spChg chg="mod">
          <ac:chgData name="caio gasparine" userId="d64b9547b6890537" providerId="LiveId" clId="{1B1E37DD-972C-45A2-942F-ECC448F6F060}" dt="2023-04-06T02:30:40.476" v="2251" actId="113"/>
          <ac:spMkLst>
            <pc:docMk/>
            <pc:sldMk cId="1710473671" sldId="335"/>
            <ac:spMk id="2" creationId="{806B8D37-179F-EAB8-F840-F171FA9688B4}"/>
          </ac:spMkLst>
        </pc:spChg>
        <pc:picChg chg="del">
          <ac:chgData name="caio gasparine" userId="d64b9547b6890537" providerId="LiveId" clId="{1B1E37DD-972C-45A2-942F-ECC448F6F060}" dt="2023-04-06T01:51:26.932" v="1815" actId="478"/>
          <ac:picMkLst>
            <pc:docMk/>
            <pc:sldMk cId="1710473671" sldId="335"/>
            <ac:picMk id="3" creationId="{695ADAE4-21D8-17FF-EA1A-737F7740AB8E}"/>
          </ac:picMkLst>
        </pc:picChg>
        <pc:picChg chg="add mod ord">
          <ac:chgData name="caio gasparine" userId="d64b9547b6890537" providerId="LiveId" clId="{1B1E37DD-972C-45A2-942F-ECC448F6F060}" dt="2023-04-06T01:51:24.678" v="1814" actId="167"/>
          <ac:picMkLst>
            <pc:docMk/>
            <pc:sldMk cId="1710473671" sldId="335"/>
            <ac:picMk id="5" creationId="{18834381-DE63-3718-B639-7DAD8C28A9B0}"/>
          </ac:picMkLst>
        </pc:picChg>
        <pc:picChg chg="del">
          <ac:chgData name="caio gasparine" userId="d64b9547b6890537" providerId="LiveId" clId="{1B1E37DD-972C-45A2-942F-ECC448F6F060}" dt="2023-04-06T01:53:02.319" v="1850" actId="478"/>
          <ac:picMkLst>
            <pc:docMk/>
            <pc:sldMk cId="1710473671" sldId="335"/>
            <ac:picMk id="6" creationId="{25E7C96A-3C22-A1CE-9D40-BD0A48E66ACE}"/>
          </ac:picMkLst>
        </pc:picChg>
        <pc:picChg chg="del">
          <ac:chgData name="caio gasparine" userId="d64b9547b6890537" providerId="LiveId" clId="{1B1E37DD-972C-45A2-942F-ECC448F6F060}" dt="2023-04-06T01:53:03.878" v="1851" actId="478"/>
          <ac:picMkLst>
            <pc:docMk/>
            <pc:sldMk cId="1710473671" sldId="335"/>
            <ac:picMk id="8" creationId="{89360AC9-926B-118E-309A-0ADBCA885100}"/>
          </ac:picMkLst>
        </pc:picChg>
        <pc:picChg chg="add mod">
          <ac:chgData name="caio gasparine" userId="d64b9547b6890537" providerId="LiveId" clId="{1B1E37DD-972C-45A2-942F-ECC448F6F060}" dt="2023-04-06T01:53:08.394" v="1852" actId="14100"/>
          <ac:picMkLst>
            <pc:docMk/>
            <pc:sldMk cId="1710473671" sldId="335"/>
            <ac:picMk id="10" creationId="{5155D01F-7161-8662-3800-80B77D7C3FEA}"/>
          </ac:picMkLst>
        </pc:picChg>
      </pc:sldChg>
      <pc:sldChg chg="add del">
        <pc:chgData name="caio gasparine" userId="d64b9547b6890537" providerId="LiveId" clId="{1B1E37DD-972C-45A2-942F-ECC448F6F060}" dt="2023-04-06T01:45:37.136" v="1687" actId="47"/>
        <pc:sldMkLst>
          <pc:docMk/>
          <pc:sldMk cId="1735908340" sldId="335"/>
        </pc:sldMkLst>
      </pc:sldChg>
      <pc:sldChg chg="addSp delSp modSp add mod">
        <pc:chgData name="caio gasparine" userId="d64b9547b6890537" providerId="LiveId" clId="{1B1E37DD-972C-45A2-942F-ECC448F6F060}" dt="2023-04-06T02:21:46.680" v="2163" actId="113"/>
        <pc:sldMkLst>
          <pc:docMk/>
          <pc:sldMk cId="627909208" sldId="336"/>
        </pc:sldMkLst>
        <pc:spChg chg="mod">
          <ac:chgData name="caio gasparine" userId="d64b9547b6890537" providerId="LiveId" clId="{1B1E37DD-972C-45A2-942F-ECC448F6F060}" dt="2023-04-06T02:21:46.680" v="2163" actId="113"/>
          <ac:spMkLst>
            <pc:docMk/>
            <pc:sldMk cId="627909208" sldId="336"/>
            <ac:spMk id="2" creationId="{806B8D37-179F-EAB8-F840-F171FA9688B4}"/>
          </ac:spMkLst>
        </pc:spChg>
        <pc:spChg chg="add mod">
          <ac:chgData name="caio gasparine" userId="d64b9547b6890537" providerId="LiveId" clId="{1B1E37DD-972C-45A2-942F-ECC448F6F060}" dt="2023-04-06T02:21:31.693" v="2161" actId="14100"/>
          <ac:spMkLst>
            <pc:docMk/>
            <pc:sldMk cId="627909208" sldId="336"/>
            <ac:spMk id="3" creationId="{09B83626-2BCF-9F1B-CE14-498E5C3446CA}"/>
          </ac:spMkLst>
        </pc:spChg>
        <pc:picChg chg="del">
          <ac:chgData name="caio gasparine" userId="d64b9547b6890537" providerId="LiveId" clId="{1B1E37DD-972C-45A2-942F-ECC448F6F060}" dt="2023-04-06T02:19:22.253" v="2124" actId="478"/>
          <ac:picMkLst>
            <pc:docMk/>
            <pc:sldMk cId="627909208" sldId="336"/>
            <ac:picMk id="5" creationId="{18834381-DE63-3718-B639-7DAD8C28A9B0}"/>
          </ac:picMkLst>
        </pc:picChg>
        <pc:picChg chg="del">
          <ac:chgData name="caio gasparine" userId="d64b9547b6890537" providerId="LiveId" clId="{1B1E37DD-972C-45A2-942F-ECC448F6F060}" dt="2023-04-06T02:19:22.871" v="2125" actId="478"/>
          <ac:picMkLst>
            <pc:docMk/>
            <pc:sldMk cId="627909208" sldId="336"/>
            <ac:picMk id="10" creationId="{5155D01F-7161-8662-3800-80B77D7C3FE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A363F7-C352-49EA-96FB-91A8ACB07EEC}" type="datetimeFigureOut">
              <a:rPr lang="en-CA" smtClean="0"/>
              <a:t>2023/04/05</a:t>
            </a:fld>
            <a:endParaRPr lang="en-C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E6F610-B8FC-40B2-A801-9C9105E78F82}" type="slidenum">
              <a:rPr lang="en-CA" smtClean="0"/>
              <a:t>‹#›</a:t>
            </a:fld>
            <a:endParaRPr lang="en-CA"/>
          </a:p>
        </p:txBody>
      </p:sp>
    </p:spTree>
    <p:extLst>
      <p:ext uri="{BB962C8B-B14F-4D97-AF65-F5344CB8AC3E}">
        <p14:creationId xmlns:p14="http://schemas.microsoft.com/office/powerpoint/2010/main" val="3713147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A47CB-2B92-4861-8F02-885C94C7325E}" type="datetimeFigureOut">
              <a:rPr lang="en-CA" smtClean="0"/>
              <a:t>2023/04/05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A63E2-5353-4278-B0D5-AF92E4C4B190}" type="slidenum">
              <a:rPr lang="en-CA" smtClean="0"/>
              <a:t>‹#›</a:t>
            </a:fld>
            <a:endParaRPr lang="en-CA"/>
          </a:p>
        </p:txBody>
      </p:sp>
    </p:spTree>
    <p:extLst>
      <p:ext uri="{BB962C8B-B14F-4D97-AF65-F5344CB8AC3E}">
        <p14:creationId xmlns:p14="http://schemas.microsoft.com/office/powerpoint/2010/main" val="1139516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4145F15A-EC82-4ED5-9666-5B56321A1D64}" type="datetimeFigureOut">
              <a:rPr lang="en-CA" smtClean="0"/>
              <a:t>2023/04/05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2560501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145F15A-EC82-4ED5-9666-5B56321A1D64}" type="datetimeFigureOut">
              <a:rPr lang="en-CA" smtClean="0"/>
              <a:t>2023/04/05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315092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145F15A-EC82-4ED5-9666-5B56321A1D64}" type="datetimeFigureOut">
              <a:rPr lang="en-CA" smtClean="0"/>
              <a:t>2023/04/05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1368679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145F15A-EC82-4ED5-9666-5B56321A1D64}" type="datetimeFigureOut">
              <a:rPr lang="en-CA" smtClean="0"/>
              <a:t>2023/04/05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4178357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45F15A-EC82-4ED5-9666-5B56321A1D64}" type="datetimeFigureOut">
              <a:rPr lang="en-CA" smtClean="0"/>
              <a:t>2023/04/05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1107162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4145F15A-EC82-4ED5-9666-5B56321A1D64}" type="datetimeFigureOut">
              <a:rPr lang="en-CA" smtClean="0"/>
              <a:t>2023/04/05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199766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145F15A-EC82-4ED5-9666-5B56321A1D64}" type="datetimeFigureOut">
              <a:rPr lang="en-CA" smtClean="0"/>
              <a:t>2023/04/05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3434149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4145F15A-EC82-4ED5-9666-5B56321A1D64}" type="datetimeFigureOut">
              <a:rPr lang="en-CA" smtClean="0"/>
              <a:t>2023/04/05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320720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45F15A-EC82-4ED5-9666-5B56321A1D64}" type="datetimeFigureOut">
              <a:rPr lang="en-CA" smtClean="0"/>
              <a:t>2023/04/05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321843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45F15A-EC82-4ED5-9666-5B56321A1D64}" type="datetimeFigureOut">
              <a:rPr lang="en-CA" smtClean="0"/>
              <a:t>2023/04/05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328027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45F15A-EC82-4ED5-9666-5B56321A1D64}" type="datetimeFigureOut">
              <a:rPr lang="en-CA" smtClean="0"/>
              <a:t>2023/04/05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8FA7531-F66A-4EB2-A3B4-2F14432D9634}" type="slidenum">
              <a:rPr lang="en-CA" smtClean="0"/>
              <a:t>‹#›</a:t>
            </a:fld>
            <a:endParaRPr lang="en-CA"/>
          </a:p>
        </p:txBody>
      </p:sp>
    </p:spTree>
    <p:extLst>
      <p:ext uri="{BB962C8B-B14F-4D97-AF65-F5344CB8AC3E}">
        <p14:creationId xmlns:p14="http://schemas.microsoft.com/office/powerpoint/2010/main" val="862291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5F15A-EC82-4ED5-9666-5B56321A1D64}" type="datetimeFigureOut">
              <a:rPr lang="en-CA" smtClean="0"/>
              <a:t>2023/04/05</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A7531-F66A-4EB2-A3B4-2F14432D9634}" type="slidenum">
              <a:rPr lang="en-CA" smtClean="0"/>
              <a:t>‹#›</a:t>
            </a:fld>
            <a:endParaRPr lang="en-CA"/>
          </a:p>
        </p:txBody>
      </p:sp>
    </p:spTree>
    <p:extLst>
      <p:ext uri="{BB962C8B-B14F-4D97-AF65-F5344CB8AC3E}">
        <p14:creationId xmlns:p14="http://schemas.microsoft.com/office/powerpoint/2010/main" val="850777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github.com/caiogasparine/SCS_3253_061-Machine-Learn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data.torontopolice.on.ca/"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hyperlink" Target="https://python-visualization.github.io/folium/quickstart.html"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data.torontopolice.on.ca/pages/major-crime-indicator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data.torontopolice.on.ca/datasets/TorontoPS::major-crime-indicators-1/about"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github.com/caiogasparine/SCS_3253_061-Machine-Learning/blob/main/Toronto_Police_MCI_with_pyCaret.ipynb" TargetMode="Externa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www.anaconda.com/state-of-data-science-report-2022" TargetMode="External"/><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hyperlink" Target="https://data.torontopolice.on.ca/pages/major-crime-indicators" TargetMode="External"/><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hyperlink" Target="mailto:Fabio.maia82@gmail.com" TargetMode="External"/><Relationship Id="rId3" Type="http://schemas.openxmlformats.org/officeDocument/2006/relationships/hyperlink" Target="https://www.linkedin.com/in/caiogasparine/" TargetMode="External"/><Relationship Id="rId7" Type="http://schemas.openxmlformats.org/officeDocument/2006/relationships/hyperlink" Target="https://www.linkedin.com/in/fabiomsq/" TargetMode="External"/><Relationship Id="rId2" Type="http://schemas.openxmlformats.org/officeDocument/2006/relationships/hyperlink" Target="mailto:Yilan_Illdian@hotmail.com" TargetMode="External"/><Relationship Id="rId1" Type="http://schemas.openxmlformats.org/officeDocument/2006/relationships/slideLayout" Target="../slideLayouts/slideLayout1.xml"/><Relationship Id="rId6" Type="http://schemas.openxmlformats.org/officeDocument/2006/relationships/hyperlink" Target="mailto:mawoliv@gmail.com" TargetMode="External"/><Relationship Id="rId11" Type="http://schemas.openxmlformats.org/officeDocument/2006/relationships/image" Target="../media/image70.png"/><Relationship Id="rId5" Type="http://schemas.openxmlformats.org/officeDocument/2006/relationships/hyperlink" Target="https://www.linkedin.com/in/olivier-mawaba-sangam-46a973108/" TargetMode="External"/><Relationship Id="rId10" Type="http://schemas.openxmlformats.org/officeDocument/2006/relationships/image" Target="../media/image69.jpeg"/><Relationship Id="rId4" Type="http://schemas.openxmlformats.org/officeDocument/2006/relationships/hyperlink" Target="mailto:caiogasparine@gmail.com" TargetMode="External"/><Relationship Id="rId9" Type="http://schemas.openxmlformats.org/officeDocument/2006/relationships/image" Target="../media/image68.jpeg"/></Relationships>
</file>

<file path=ppt/slides/_rels/slide4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47.xml.rels><?xml version="1.0" encoding="UTF-8" standalone="yes"?>
<Relationships xmlns="http://schemas.openxmlformats.org/package/2006/relationships"><Relationship Id="rId8" Type="http://schemas.openxmlformats.org/officeDocument/2006/relationships/hyperlink" Target="https://learn.microsoft.com/en-us/azure/data-factory/" TargetMode="External"/><Relationship Id="rId3" Type="http://schemas.openxmlformats.org/officeDocument/2006/relationships/hyperlink" Target="https://data.torontopolice.on.ca/" TargetMode="External"/><Relationship Id="rId7" Type="http://schemas.openxmlformats.org/officeDocument/2006/relationships/hyperlink" Target="https://learn.microsoft.com/en-us/azure/storage/blobs/storage-blobs-introduction" TargetMode="External"/><Relationship Id="rId2" Type="http://schemas.openxmlformats.org/officeDocument/2006/relationships/image" Target="../media/image79.jpeg"/><Relationship Id="rId1" Type="http://schemas.openxmlformats.org/officeDocument/2006/relationships/slideLayout" Target="../slideLayouts/slideLayout1.xml"/><Relationship Id="rId6" Type="http://schemas.openxmlformats.org/officeDocument/2006/relationships/hyperlink" Target="https://medium.com/@m_vemuri/create-a-geographic-heat-map-of-the-city-of-toronto-in-python-cd2ae0f8be55" TargetMode="External"/><Relationship Id="rId11" Type="http://schemas.openxmlformats.org/officeDocument/2006/relationships/hyperlink" Target="https://learn.microsoft.com/en-us/azure/architecture/icons/" TargetMode="External"/><Relationship Id="rId5" Type="http://schemas.openxmlformats.org/officeDocument/2006/relationships/hyperlink" Target="https://open.toronto.ca/dataset/neighbourhoods/" TargetMode="External"/><Relationship Id="rId10" Type="http://schemas.openxmlformats.org/officeDocument/2006/relationships/hyperlink" Target="https://learn.microsoft.com/en-us/power-bi/fundamentals/videos" TargetMode="External"/><Relationship Id="rId4" Type="http://schemas.openxmlformats.org/officeDocument/2006/relationships/hyperlink" Target="https://data.torontopolice.on.ca/datasets/TorontoPS::major-crime-indicators-1/about" TargetMode="External"/><Relationship Id="rId9" Type="http://schemas.openxmlformats.org/officeDocument/2006/relationships/hyperlink" Target="https://learn.microsoft.com/en-us/azure/machine-learnin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anaconda.com/state-of-data-science-report-2022" TargetMode="External"/><Relationship Id="rId7" Type="http://schemas.openxmlformats.org/officeDocument/2006/relationships/hyperlink" Target="https://www23.statcan.gc.ca/imdb/p2SV.pl?Function=getSurvey&amp;SDDS=3302" TargetMode="External"/><Relationship Id="rId2" Type="http://schemas.openxmlformats.org/officeDocument/2006/relationships/image" Target="../media/image79.jpeg"/><Relationship Id="rId1" Type="http://schemas.openxmlformats.org/officeDocument/2006/relationships/slideLayout" Target="../slideLayouts/slideLayout1.xml"/><Relationship Id="rId6" Type="http://schemas.openxmlformats.org/officeDocument/2006/relationships/hyperlink" Target="https://github.com/pycaret/pycaret/blob/master/tutorials/Tutorial%20-%20Clustering.ipynb" TargetMode="External"/><Relationship Id="rId5" Type="http://schemas.openxmlformats.org/officeDocument/2006/relationships/hyperlink" Target="https://python-visualization.github.io/folium/quickstart.html" TargetMode="External"/><Relationship Id="rId4" Type="http://schemas.openxmlformats.org/officeDocument/2006/relationships/hyperlink" Target="https://www.jiristodulka.com/post/toronto-crim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caiogasparine/SCS_3253_061-Machine-Learning" TargetMode="External"/><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638881" y="457200"/>
            <a:ext cx="10909640" cy="1368614"/>
          </a:xfrm>
          <a:prstGeom prst="rect">
            <a:avLst/>
          </a:prstGeom>
        </p:spPr>
        <p:txBody>
          <a:bodyPr vert="horz" lIns="91440" tIns="45720" rIns="91440" bIns="45720" rtlCol="0" anchor="ctr">
            <a:normAutofit fontScale="92500" lnSpcReduction="10000"/>
          </a:bodyPr>
          <a:lstStyle/>
          <a:p>
            <a:pPr marL="0" marR="0" lvl="0" indent="0" algn="ctr" fontAlgn="auto">
              <a:lnSpc>
                <a:spcPct val="90000"/>
              </a:lnSpc>
              <a:spcBef>
                <a:spcPct val="0"/>
              </a:spcBef>
              <a:spcAft>
                <a:spcPts val="600"/>
              </a:spcAft>
              <a:buClrTx/>
              <a:buSzTx/>
              <a:tabLst/>
              <a:defRPr/>
            </a:pPr>
            <a:r>
              <a:rPr kumimoji="0" lang="en-US" sz="6600" b="1" i="0" u="none" strike="noStrike" cap="none" spc="0" normalizeH="0" baseline="0" noProof="0" dirty="0">
                <a:ln>
                  <a:noFill/>
                </a:ln>
                <a:solidFill>
                  <a:srgbClr val="00285D"/>
                </a:solidFill>
                <a:effectLst/>
                <a:uLnTx/>
                <a:uFillTx/>
                <a:latin typeface="Segoe UI" panose="020B0502040204020203" pitchFamily="34" charset="0"/>
                <a:ea typeface="+mj-ea"/>
                <a:cs typeface="Segoe UI" panose="020B0502040204020203" pitchFamily="34" charset="0"/>
              </a:rPr>
              <a:t>Toronto Police</a:t>
            </a:r>
          </a:p>
          <a:p>
            <a:pPr marL="0" marR="0" lvl="0" indent="0" algn="ctr" fontAlgn="auto">
              <a:lnSpc>
                <a:spcPct val="90000"/>
              </a:lnSpc>
              <a:spcBef>
                <a:spcPct val="0"/>
              </a:spcBef>
              <a:spcAft>
                <a:spcPts val="600"/>
              </a:spcAft>
              <a:buClrTx/>
              <a:buSzTx/>
              <a:tabLst/>
              <a:defRPr/>
            </a:pPr>
            <a:r>
              <a:rPr lang="en-US" sz="3200" b="1" dirty="0">
                <a:solidFill>
                  <a:schemeClr val="accent1">
                    <a:lumMod val="60000"/>
                    <a:lumOff val="40000"/>
                  </a:schemeClr>
                </a:solidFill>
                <a:latin typeface="Segoe UI" panose="020B0502040204020203" pitchFamily="34" charset="0"/>
                <a:ea typeface="+mj-ea"/>
                <a:cs typeface="Segoe UI" panose="020B0502040204020203" pitchFamily="34" charset="0"/>
              </a:rPr>
              <a:t>Major Crime Indicators (MCI)</a:t>
            </a:r>
            <a:endParaRPr kumimoji="0" lang="en-US" sz="3200" b="1" i="0" u="none" strike="noStrike" cap="none" spc="0" normalizeH="0" baseline="0" noProof="0" dirty="0">
              <a:ln>
                <a:noFill/>
              </a:ln>
              <a:solidFill>
                <a:schemeClr val="accent1">
                  <a:lumMod val="60000"/>
                  <a:lumOff val="40000"/>
                </a:schemeClr>
              </a:solidFill>
              <a:effectLst/>
              <a:uLnTx/>
              <a:uFillTx/>
              <a:latin typeface="Segoe UI" panose="020B0502040204020203" pitchFamily="34" charset="0"/>
              <a:ea typeface="+mj-ea"/>
              <a:cs typeface="Segoe UI" panose="020B0502040204020203" pitchFamily="34" charset="0"/>
            </a:endParaRPr>
          </a:p>
        </p:txBody>
      </p:sp>
      <p:pic>
        <p:nvPicPr>
          <p:cNvPr id="8" name="Picture 2" descr="Toronto Police Service - Wikipedia">
            <a:extLst>
              <a:ext uri="{FF2B5EF4-FFF2-40B4-BE49-F238E27FC236}">
                <a16:creationId xmlns:a16="http://schemas.microsoft.com/office/drawing/2014/main" id="{AC7DB0FC-4DD3-F2E9-6DF6-91F99F78F45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1734703" y="2872898"/>
            <a:ext cx="2156676" cy="24577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ronto Police Service Public Safety Data Portal">
            <a:extLst>
              <a:ext uri="{FF2B5EF4-FFF2-40B4-BE49-F238E27FC236}">
                <a16:creationId xmlns:a16="http://schemas.microsoft.com/office/drawing/2014/main" id="{AFD43074-FFFE-2FAD-8C0C-22543340E698}"/>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833567" y="3540331"/>
            <a:ext cx="5614416" cy="11228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D0735B-F51D-CEA2-39CF-FD79C31842DE}"/>
              </a:ext>
            </a:extLst>
          </p:cNvPr>
          <p:cNvSpPr txBox="1"/>
          <p:nvPr/>
        </p:nvSpPr>
        <p:spPr>
          <a:xfrm>
            <a:off x="640080" y="2872898"/>
            <a:ext cx="4670097" cy="642659"/>
          </a:xfrm>
          <a:prstGeom prst="rect">
            <a:avLst/>
          </a:prstGeom>
        </p:spPr>
        <p:txBody>
          <a:bodyPr vert="horz" lIns="91440" tIns="45720" rIns="91440" bIns="45720" rtlCol="0">
            <a:normAutofit/>
          </a:bodyPr>
          <a:lstStyle/>
          <a:p>
            <a:pPr marR="0" lvl="0" algn="ctr" fontAlgn="auto">
              <a:lnSpc>
                <a:spcPct val="150000"/>
              </a:lnSpc>
              <a:spcBef>
                <a:spcPts val="0"/>
              </a:spcBef>
              <a:spcAft>
                <a:spcPts val="600"/>
              </a:spcAft>
              <a:buClrTx/>
              <a:buSzTx/>
              <a:tabLst/>
              <a:defRPr/>
            </a:pPr>
            <a:endParaRPr kumimoji="0" lang="en-US" sz="2200" b="0" i="0" u="none" strike="noStrike"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7FEB8AC2-FD31-16D8-B04D-924A3D5B7745}"/>
              </a:ext>
            </a:extLst>
          </p:cNvPr>
          <p:cNvSpPr txBox="1"/>
          <p:nvPr/>
        </p:nvSpPr>
        <p:spPr>
          <a:xfrm>
            <a:off x="204188" y="6072934"/>
            <a:ext cx="2077373" cy="609598"/>
          </a:xfrm>
          <a:prstGeom prst="rect">
            <a:avLst/>
          </a:prstGeom>
        </p:spPr>
        <p:txBody>
          <a:bodyPr vert="horz" lIns="91440" tIns="45720" rIns="91440" bIns="45720" rtlCol="0" anchor="ctr">
            <a:normAutofit/>
          </a:bodyPr>
          <a:lstStyle/>
          <a:p>
            <a:pPr marR="0" lvl="0" algn="ctr" fontAlgn="auto">
              <a:spcBef>
                <a:spcPts val="0"/>
              </a:spcBef>
              <a:spcAft>
                <a:spcPts val="600"/>
              </a:spcAft>
              <a:buClrTx/>
              <a:buSzTx/>
              <a:tabLst/>
              <a:defRPr/>
            </a:pPr>
            <a:r>
              <a:rPr kumimoji="0" lang="en-CA" sz="2800" b="1" i="0" u="none" strike="noStrike" cap="none" spc="0" normalizeH="0" baseline="0" noProof="0" dirty="0">
                <a:ln>
                  <a:noFill/>
                </a:ln>
                <a:solidFill>
                  <a:srgbClr val="ED7D31"/>
                </a:solidFill>
                <a:effectLst/>
                <a:uLnTx/>
                <a:uFillTx/>
                <a:latin typeface="Segoe UI" panose="020B0502040204020203" pitchFamily="34" charset="0"/>
                <a:cs typeface="Segoe UI" panose="020B0502040204020203" pitchFamily="34" charset="0"/>
              </a:rPr>
              <a:t>April 2023</a:t>
            </a:r>
            <a:endParaRPr kumimoji="0" lang="en-US" sz="2800" b="0" i="0" u="none" strike="noStrike" cap="none" spc="0" normalizeH="0" baseline="0" noProof="0" dirty="0">
              <a:ln>
                <a:noFill/>
              </a:ln>
              <a:solidFill>
                <a:srgbClr val="ED7D31"/>
              </a:soli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3B40282-CC7E-3B8B-EF46-A0861A204F49}"/>
              </a:ext>
            </a:extLst>
          </p:cNvPr>
          <p:cNvSpPr/>
          <p:nvPr/>
        </p:nvSpPr>
        <p:spPr>
          <a:xfrm>
            <a:off x="3334275" y="2018939"/>
            <a:ext cx="5614416" cy="45719"/>
          </a:xfrm>
          <a:custGeom>
            <a:avLst/>
            <a:gdLst>
              <a:gd name="connsiteX0" fmla="*/ 0 w 5614416"/>
              <a:gd name="connsiteY0" fmla="*/ 0 h 45719"/>
              <a:gd name="connsiteX1" fmla="*/ 455392 w 5614416"/>
              <a:gd name="connsiteY1" fmla="*/ 0 h 45719"/>
              <a:gd name="connsiteX2" fmla="*/ 1135360 w 5614416"/>
              <a:gd name="connsiteY2" fmla="*/ 0 h 45719"/>
              <a:gd name="connsiteX3" fmla="*/ 1815328 w 5614416"/>
              <a:gd name="connsiteY3" fmla="*/ 0 h 45719"/>
              <a:gd name="connsiteX4" fmla="*/ 2439152 w 5614416"/>
              <a:gd name="connsiteY4" fmla="*/ 0 h 45719"/>
              <a:gd name="connsiteX5" fmla="*/ 3062976 w 5614416"/>
              <a:gd name="connsiteY5" fmla="*/ 0 h 45719"/>
              <a:gd name="connsiteX6" fmla="*/ 3686800 w 5614416"/>
              <a:gd name="connsiteY6" fmla="*/ 0 h 45719"/>
              <a:gd name="connsiteX7" fmla="*/ 4422912 w 5614416"/>
              <a:gd name="connsiteY7" fmla="*/ 0 h 45719"/>
              <a:gd name="connsiteX8" fmla="*/ 4990592 w 5614416"/>
              <a:gd name="connsiteY8" fmla="*/ 0 h 45719"/>
              <a:gd name="connsiteX9" fmla="*/ 5614416 w 5614416"/>
              <a:gd name="connsiteY9" fmla="*/ 0 h 45719"/>
              <a:gd name="connsiteX10" fmla="*/ 5614416 w 5614416"/>
              <a:gd name="connsiteY10" fmla="*/ 45719 h 45719"/>
              <a:gd name="connsiteX11" fmla="*/ 5159024 w 5614416"/>
              <a:gd name="connsiteY11" fmla="*/ 45719 h 45719"/>
              <a:gd name="connsiteX12" fmla="*/ 4422912 w 5614416"/>
              <a:gd name="connsiteY12" fmla="*/ 45719 h 45719"/>
              <a:gd name="connsiteX13" fmla="*/ 3967521 w 5614416"/>
              <a:gd name="connsiteY13" fmla="*/ 45719 h 45719"/>
              <a:gd name="connsiteX14" fmla="*/ 3231408 w 5614416"/>
              <a:gd name="connsiteY14" fmla="*/ 45719 h 45719"/>
              <a:gd name="connsiteX15" fmla="*/ 2607584 w 5614416"/>
              <a:gd name="connsiteY15" fmla="*/ 45719 h 45719"/>
              <a:gd name="connsiteX16" fmla="*/ 1927616 w 5614416"/>
              <a:gd name="connsiteY16" fmla="*/ 45719 h 45719"/>
              <a:gd name="connsiteX17" fmla="*/ 1359936 w 5614416"/>
              <a:gd name="connsiteY17" fmla="*/ 45719 h 45719"/>
              <a:gd name="connsiteX18" fmla="*/ 623824 w 5614416"/>
              <a:gd name="connsiteY18" fmla="*/ 45719 h 45719"/>
              <a:gd name="connsiteX19" fmla="*/ 0 w 5614416"/>
              <a:gd name="connsiteY19" fmla="*/ 45719 h 45719"/>
              <a:gd name="connsiteX20" fmla="*/ 0 w 5614416"/>
              <a:gd name="connsiteY20"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4416" h="45719" fill="none" extrusionOk="0">
                <a:moveTo>
                  <a:pt x="0" y="0"/>
                </a:moveTo>
                <a:cubicBezTo>
                  <a:pt x="112018" y="832"/>
                  <a:pt x="355664" y="16881"/>
                  <a:pt x="455392" y="0"/>
                </a:cubicBezTo>
                <a:cubicBezTo>
                  <a:pt x="555120" y="-16881"/>
                  <a:pt x="821765" y="8470"/>
                  <a:pt x="1135360" y="0"/>
                </a:cubicBezTo>
                <a:cubicBezTo>
                  <a:pt x="1448955" y="-8470"/>
                  <a:pt x="1653507" y="32453"/>
                  <a:pt x="1815328" y="0"/>
                </a:cubicBezTo>
                <a:cubicBezTo>
                  <a:pt x="1977149" y="-32453"/>
                  <a:pt x="2135949" y="-2566"/>
                  <a:pt x="2439152" y="0"/>
                </a:cubicBezTo>
                <a:cubicBezTo>
                  <a:pt x="2742355" y="2566"/>
                  <a:pt x="2890180" y="7113"/>
                  <a:pt x="3062976" y="0"/>
                </a:cubicBezTo>
                <a:cubicBezTo>
                  <a:pt x="3235772" y="-7113"/>
                  <a:pt x="3430683" y="30625"/>
                  <a:pt x="3686800" y="0"/>
                </a:cubicBezTo>
                <a:cubicBezTo>
                  <a:pt x="3942917" y="-30625"/>
                  <a:pt x="4080777" y="-20883"/>
                  <a:pt x="4422912" y="0"/>
                </a:cubicBezTo>
                <a:cubicBezTo>
                  <a:pt x="4765047" y="20883"/>
                  <a:pt x="4857077" y="-23085"/>
                  <a:pt x="4990592" y="0"/>
                </a:cubicBezTo>
                <a:cubicBezTo>
                  <a:pt x="5124107" y="23085"/>
                  <a:pt x="5335532" y="-18809"/>
                  <a:pt x="5614416" y="0"/>
                </a:cubicBezTo>
                <a:cubicBezTo>
                  <a:pt x="5614637" y="21320"/>
                  <a:pt x="5612781" y="32242"/>
                  <a:pt x="5614416" y="45719"/>
                </a:cubicBezTo>
                <a:cubicBezTo>
                  <a:pt x="5450215" y="57676"/>
                  <a:pt x="5361007" y="32806"/>
                  <a:pt x="5159024" y="45719"/>
                </a:cubicBezTo>
                <a:cubicBezTo>
                  <a:pt x="4957041" y="58632"/>
                  <a:pt x="4779591" y="42691"/>
                  <a:pt x="4422912" y="45719"/>
                </a:cubicBezTo>
                <a:cubicBezTo>
                  <a:pt x="4066233" y="48747"/>
                  <a:pt x="4112806" y="55364"/>
                  <a:pt x="3967521" y="45719"/>
                </a:cubicBezTo>
                <a:cubicBezTo>
                  <a:pt x="3822236" y="36074"/>
                  <a:pt x="3387959" y="68043"/>
                  <a:pt x="3231408" y="45719"/>
                </a:cubicBezTo>
                <a:cubicBezTo>
                  <a:pt x="3074857" y="23395"/>
                  <a:pt x="2870192" y="34301"/>
                  <a:pt x="2607584" y="45719"/>
                </a:cubicBezTo>
                <a:cubicBezTo>
                  <a:pt x="2344976" y="57137"/>
                  <a:pt x="2091346" y="34209"/>
                  <a:pt x="1927616" y="45719"/>
                </a:cubicBezTo>
                <a:cubicBezTo>
                  <a:pt x="1763886" y="57229"/>
                  <a:pt x="1493309" y="20440"/>
                  <a:pt x="1359936" y="45719"/>
                </a:cubicBezTo>
                <a:cubicBezTo>
                  <a:pt x="1226563" y="70998"/>
                  <a:pt x="772830" y="44856"/>
                  <a:pt x="623824" y="45719"/>
                </a:cubicBezTo>
                <a:cubicBezTo>
                  <a:pt x="474818" y="46582"/>
                  <a:pt x="294242" y="38105"/>
                  <a:pt x="0" y="45719"/>
                </a:cubicBezTo>
                <a:cubicBezTo>
                  <a:pt x="-871" y="31374"/>
                  <a:pt x="-1176" y="14587"/>
                  <a:pt x="0" y="0"/>
                </a:cubicBezTo>
                <a:close/>
              </a:path>
              <a:path w="5614416" h="45719" stroke="0" extrusionOk="0">
                <a:moveTo>
                  <a:pt x="0" y="0"/>
                </a:moveTo>
                <a:cubicBezTo>
                  <a:pt x="265719" y="-474"/>
                  <a:pt x="383362" y="-495"/>
                  <a:pt x="679968" y="0"/>
                </a:cubicBezTo>
                <a:cubicBezTo>
                  <a:pt x="976574" y="495"/>
                  <a:pt x="1018631" y="-21538"/>
                  <a:pt x="1303792" y="0"/>
                </a:cubicBezTo>
                <a:cubicBezTo>
                  <a:pt x="1588953" y="21538"/>
                  <a:pt x="1570268" y="16607"/>
                  <a:pt x="1759184" y="0"/>
                </a:cubicBezTo>
                <a:cubicBezTo>
                  <a:pt x="1948100" y="-16607"/>
                  <a:pt x="2326153" y="-4015"/>
                  <a:pt x="2495296" y="0"/>
                </a:cubicBezTo>
                <a:cubicBezTo>
                  <a:pt x="2664439" y="4015"/>
                  <a:pt x="2795528" y="-12084"/>
                  <a:pt x="2950688" y="0"/>
                </a:cubicBezTo>
                <a:cubicBezTo>
                  <a:pt x="3105848" y="12084"/>
                  <a:pt x="3334631" y="10382"/>
                  <a:pt x="3462223" y="0"/>
                </a:cubicBezTo>
                <a:cubicBezTo>
                  <a:pt x="3589815" y="-10382"/>
                  <a:pt x="3912224" y="23138"/>
                  <a:pt x="4198336" y="0"/>
                </a:cubicBezTo>
                <a:cubicBezTo>
                  <a:pt x="4484448" y="-23138"/>
                  <a:pt x="4699338" y="-22845"/>
                  <a:pt x="4934448" y="0"/>
                </a:cubicBezTo>
                <a:cubicBezTo>
                  <a:pt x="5169558" y="22845"/>
                  <a:pt x="5456686" y="-33629"/>
                  <a:pt x="5614416" y="0"/>
                </a:cubicBezTo>
                <a:cubicBezTo>
                  <a:pt x="5615319" y="9992"/>
                  <a:pt x="5616361" y="23723"/>
                  <a:pt x="5614416" y="45719"/>
                </a:cubicBezTo>
                <a:cubicBezTo>
                  <a:pt x="5394002" y="51899"/>
                  <a:pt x="5247571" y="38490"/>
                  <a:pt x="5046736" y="45719"/>
                </a:cubicBezTo>
                <a:cubicBezTo>
                  <a:pt x="4845901" y="52948"/>
                  <a:pt x="4464045" y="59256"/>
                  <a:pt x="4310624" y="45719"/>
                </a:cubicBezTo>
                <a:cubicBezTo>
                  <a:pt x="4157203" y="32182"/>
                  <a:pt x="3961099" y="38496"/>
                  <a:pt x="3742944" y="45719"/>
                </a:cubicBezTo>
                <a:cubicBezTo>
                  <a:pt x="3524789" y="52942"/>
                  <a:pt x="3462651" y="47580"/>
                  <a:pt x="3231408" y="45719"/>
                </a:cubicBezTo>
                <a:cubicBezTo>
                  <a:pt x="3000165" y="43858"/>
                  <a:pt x="2902618" y="28162"/>
                  <a:pt x="2663728" y="45719"/>
                </a:cubicBezTo>
                <a:cubicBezTo>
                  <a:pt x="2424838" y="63276"/>
                  <a:pt x="2228874" y="29307"/>
                  <a:pt x="1983760" y="45719"/>
                </a:cubicBezTo>
                <a:cubicBezTo>
                  <a:pt x="1738646" y="62131"/>
                  <a:pt x="1611860" y="41673"/>
                  <a:pt x="1303792" y="45719"/>
                </a:cubicBezTo>
                <a:cubicBezTo>
                  <a:pt x="995724" y="49765"/>
                  <a:pt x="1041367" y="39564"/>
                  <a:pt x="792256" y="45719"/>
                </a:cubicBezTo>
                <a:cubicBezTo>
                  <a:pt x="543145" y="51874"/>
                  <a:pt x="289836" y="59824"/>
                  <a:pt x="0" y="45719"/>
                </a:cubicBezTo>
                <a:cubicBezTo>
                  <a:pt x="1087" y="30679"/>
                  <a:pt x="1152" y="12032"/>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FED184EB-F16C-9E14-ABD2-3131AFE6C54E}"/>
              </a:ext>
            </a:extLst>
          </p:cNvPr>
          <p:cNvSpPr txBox="1"/>
          <p:nvPr/>
        </p:nvSpPr>
        <p:spPr>
          <a:xfrm>
            <a:off x="7566870" y="5171306"/>
            <a:ext cx="4420942" cy="1511226"/>
          </a:xfrm>
          <a:prstGeom prst="rect">
            <a:avLst/>
          </a:prstGeom>
          <a:noFill/>
        </p:spPr>
        <p:txBody>
          <a:bodyPr vert="horz" lIns="91440" tIns="45720" rIns="91440" bIns="45720" rtlCol="0">
            <a:noAutofit/>
          </a:bodyPr>
          <a:lstStyle/>
          <a:p>
            <a:pPr marR="0" lvl="0" algn="r" fontAlgn="auto">
              <a:spcBef>
                <a:spcPts val="0"/>
              </a:spcBef>
              <a:spcAft>
                <a:spcPts val="600"/>
              </a:spcAft>
              <a:buClrTx/>
              <a:buSzTx/>
              <a:tabLst/>
              <a:defRPr/>
            </a:pPr>
            <a:r>
              <a:rPr kumimoji="0" lang="en-CA" sz="1100" b="1"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SCS 3253-061 – Machine Learning</a:t>
            </a:r>
          </a:p>
          <a:p>
            <a:pPr marR="0" lvl="0" algn="r" fontAlgn="auto">
              <a:spcBef>
                <a:spcPts val="0"/>
              </a:spcBef>
              <a:spcAft>
                <a:spcPts val="600"/>
              </a:spcAft>
              <a:buClrTx/>
              <a:buSzTx/>
              <a:tabLst/>
              <a:defRPr/>
            </a:pPr>
            <a:r>
              <a:rPr kumimoji="0" lang="en-CA" sz="110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Instructor: </a:t>
            </a:r>
            <a:r>
              <a:rPr kumimoji="0" lang="en-CA" sz="1100" i="1" u="none" strike="noStrike"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Saeid</a:t>
            </a:r>
            <a:r>
              <a:rPr kumimoji="0" lang="en-CA" sz="11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r>
              <a:rPr kumimoji="0" lang="en-CA" sz="1100" i="1" u="none" strike="noStrike"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Abolfazli</a:t>
            </a:r>
            <a:endParaRPr kumimoji="0" lang="en-CA" sz="11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a:p>
            <a:pPr marR="0" lvl="0" algn="r" fontAlgn="auto">
              <a:spcBef>
                <a:spcPts val="0"/>
              </a:spcBef>
              <a:spcAft>
                <a:spcPts val="600"/>
              </a:spcAft>
              <a:buClrTx/>
              <a:buSzTx/>
              <a:tabLst/>
              <a:defRPr/>
            </a:pPr>
            <a:r>
              <a:rPr kumimoji="0" lang="en-CA" sz="11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p>
          <a:p>
            <a:pPr marR="0" lvl="0" algn="r" fontAlgn="auto">
              <a:spcBef>
                <a:spcPts val="0"/>
              </a:spcBef>
              <a:spcAft>
                <a:spcPts val="600"/>
              </a:spcAft>
              <a:buClrTx/>
              <a:buSzTx/>
              <a:tabLst/>
              <a:defRPr/>
            </a:pPr>
            <a:r>
              <a:rPr kumimoji="0" lang="en-CA" sz="1100" b="1"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Team members:</a:t>
            </a:r>
          </a:p>
          <a:p>
            <a:pPr marR="0" lvl="0" algn="r" fontAlgn="auto">
              <a:spcBef>
                <a:spcPts val="0"/>
              </a:spcBef>
              <a:spcAft>
                <a:spcPts val="600"/>
              </a:spcAft>
              <a:buClrTx/>
              <a:buSzTx/>
              <a:tabLst/>
              <a:defRPr/>
            </a:pPr>
            <a:r>
              <a:rPr lang="en-CA" sz="1100" dirty="0">
                <a:solidFill>
                  <a:srgbClr val="022A56"/>
                </a:solidFill>
                <a:latin typeface="Segoe UI" panose="020B0502040204020203" pitchFamily="34" charset="0"/>
                <a:cs typeface="Segoe UI" panose="020B0502040204020203" pitchFamily="34" charset="0"/>
              </a:rPr>
              <a:t>Caio Gasparine | </a:t>
            </a:r>
            <a:r>
              <a:rPr kumimoji="0" lang="en-CA" sz="11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Fábio Queiroz | Olivier Sangam | Illidan Yuan</a:t>
            </a:r>
          </a:p>
          <a:p>
            <a:pPr marR="0" lvl="0" algn="r" fontAlgn="auto">
              <a:spcBef>
                <a:spcPts val="0"/>
              </a:spcBef>
              <a:spcAft>
                <a:spcPts val="600"/>
              </a:spcAft>
              <a:buClrTx/>
              <a:buSzTx/>
              <a:tabLst/>
              <a:defRPr/>
            </a:pPr>
            <a:r>
              <a:rPr kumimoji="0" lang="en-CA" sz="11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hlinkClick r:id="rId4"/>
              </a:rPr>
              <a:t>https://github.com/caiogasparine/SCS_3253_061-Machine-Learning</a:t>
            </a:r>
            <a:endParaRPr kumimoji="0" lang="en-US" sz="11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74065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a:off x="112451" y="905371"/>
            <a:ext cx="6723355" cy="45719"/>
          </a:xfrm>
          <a:custGeom>
            <a:avLst/>
            <a:gdLst>
              <a:gd name="connsiteX0" fmla="*/ 0 w 6723355"/>
              <a:gd name="connsiteY0" fmla="*/ 0 h 45719"/>
              <a:gd name="connsiteX1" fmla="*/ 537868 w 6723355"/>
              <a:gd name="connsiteY1" fmla="*/ 0 h 45719"/>
              <a:gd name="connsiteX2" fmla="*/ 1210204 w 6723355"/>
              <a:gd name="connsiteY2" fmla="*/ 0 h 45719"/>
              <a:gd name="connsiteX3" fmla="*/ 1882539 w 6723355"/>
              <a:gd name="connsiteY3" fmla="*/ 0 h 45719"/>
              <a:gd name="connsiteX4" fmla="*/ 2554875 w 6723355"/>
              <a:gd name="connsiteY4" fmla="*/ 0 h 45719"/>
              <a:gd name="connsiteX5" fmla="*/ 3361678 w 6723355"/>
              <a:gd name="connsiteY5" fmla="*/ 0 h 45719"/>
              <a:gd name="connsiteX6" fmla="*/ 3966779 w 6723355"/>
              <a:gd name="connsiteY6" fmla="*/ 0 h 45719"/>
              <a:gd name="connsiteX7" fmla="*/ 4639115 w 6723355"/>
              <a:gd name="connsiteY7" fmla="*/ 0 h 45719"/>
              <a:gd name="connsiteX8" fmla="*/ 5445918 w 6723355"/>
              <a:gd name="connsiteY8" fmla="*/ 0 h 45719"/>
              <a:gd name="connsiteX9" fmla="*/ 6118253 w 6723355"/>
              <a:gd name="connsiteY9" fmla="*/ 0 h 45719"/>
              <a:gd name="connsiteX10" fmla="*/ 6723355 w 6723355"/>
              <a:gd name="connsiteY10" fmla="*/ 0 h 45719"/>
              <a:gd name="connsiteX11" fmla="*/ 6723355 w 6723355"/>
              <a:gd name="connsiteY11" fmla="*/ 45719 h 45719"/>
              <a:gd name="connsiteX12" fmla="*/ 5983786 w 6723355"/>
              <a:gd name="connsiteY12" fmla="*/ 45719 h 45719"/>
              <a:gd name="connsiteX13" fmla="*/ 5311450 w 6723355"/>
              <a:gd name="connsiteY13" fmla="*/ 45719 h 45719"/>
              <a:gd name="connsiteX14" fmla="*/ 4571881 w 6723355"/>
              <a:gd name="connsiteY14" fmla="*/ 45719 h 45719"/>
              <a:gd name="connsiteX15" fmla="*/ 3966779 w 6723355"/>
              <a:gd name="connsiteY15" fmla="*/ 45719 h 45719"/>
              <a:gd name="connsiteX16" fmla="*/ 3159977 w 6723355"/>
              <a:gd name="connsiteY16" fmla="*/ 45719 h 45719"/>
              <a:gd name="connsiteX17" fmla="*/ 2554875 w 6723355"/>
              <a:gd name="connsiteY17" fmla="*/ 45719 h 45719"/>
              <a:gd name="connsiteX18" fmla="*/ 1748072 w 6723355"/>
              <a:gd name="connsiteY18" fmla="*/ 45719 h 45719"/>
              <a:gd name="connsiteX19" fmla="*/ 1075737 w 6723355"/>
              <a:gd name="connsiteY19" fmla="*/ 45719 h 45719"/>
              <a:gd name="connsiteX20" fmla="*/ 0 w 6723355"/>
              <a:gd name="connsiteY20" fmla="*/ 45719 h 45719"/>
              <a:gd name="connsiteX21" fmla="*/ 0 w 6723355"/>
              <a:gd name="connsiteY21"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23355" h="45719" fill="none" extrusionOk="0">
                <a:moveTo>
                  <a:pt x="0" y="0"/>
                </a:moveTo>
                <a:cubicBezTo>
                  <a:pt x="133735" y="-14962"/>
                  <a:pt x="352485" y="9005"/>
                  <a:pt x="537868" y="0"/>
                </a:cubicBezTo>
                <a:cubicBezTo>
                  <a:pt x="723251" y="-9005"/>
                  <a:pt x="1064431" y="31122"/>
                  <a:pt x="1210204" y="0"/>
                </a:cubicBezTo>
                <a:cubicBezTo>
                  <a:pt x="1355977" y="-31122"/>
                  <a:pt x="1646398" y="20206"/>
                  <a:pt x="1882539" y="0"/>
                </a:cubicBezTo>
                <a:cubicBezTo>
                  <a:pt x="2118680" y="-20206"/>
                  <a:pt x="2330242" y="11001"/>
                  <a:pt x="2554875" y="0"/>
                </a:cubicBezTo>
                <a:cubicBezTo>
                  <a:pt x="2779508" y="-11001"/>
                  <a:pt x="3175041" y="30975"/>
                  <a:pt x="3361678" y="0"/>
                </a:cubicBezTo>
                <a:cubicBezTo>
                  <a:pt x="3548315" y="-30975"/>
                  <a:pt x="3749664" y="20480"/>
                  <a:pt x="3966779" y="0"/>
                </a:cubicBezTo>
                <a:cubicBezTo>
                  <a:pt x="4183894" y="-20480"/>
                  <a:pt x="4392312" y="27999"/>
                  <a:pt x="4639115" y="0"/>
                </a:cubicBezTo>
                <a:cubicBezTo>
                  <a:pt x="4885918" y="-27999"/>
                  <a:pt x="5099005" y="11517"/>
                  <a:pt x="5445918" y="0"/>
                </a:cubicBezTo>
                <a:cubicBezTo>
                  <a:pt x="5792831" y="-11517"/>
                  <a:pt x="5910249" y="24815"/>
                  <a:pt x="6118253" y="0"/>
                </a:cubicBezTo>
                <a:cubicBezTo>
                  <a:pt x="6326258" y="-24815"/>
                  <a:pt x="6563795" y="-5962"/>
                  <a:pt x="6723355" y="0"/>
                </a:cubicBezTo>
                <a:cubicBezTo>
                  <a:pt x="6725234" y="19958"/>
                  <a:pt x="6722991" y="28596"/>
                  <a:pt x="6723355" y="45719"/>
                </a:cubicBezTo>
                <a:cubicBezTo>
                  <a:pt x="6401892" y="19381"/>
                  <a:pt x="6278965" y="19472"/>
                  <a:pt x="5983786" y="45719"/>
                </a:cubicBezTo>
                <a:cubicBezTo>
                  <a:pt x="5688607" y="71966"/>
                  <a:pt x="5600831" y="17482"/>
                  <a:pt x="5311450" y="45719"/>
                </a:cubicBezTo>
                <a:cubicBezTo>
                  <a:pt x="5022069" y="73956"/>
                  <a:pt x="4750426" y="25677"/>
                  <a:pt x="4571881" y="45719"/>
                </a:cubicBezTo>
                <a:cubicBezTo>
                  <a:pt x="4393336" y="65761"/>
                  <a:pt x="4151548" y="71044"/>
                  <a:pt x="3966779" y="45719"/>
                </a:cubicBezTo>
                <a:cubicBezTo>
                  <a:pt x="3782010" y="20394"/>
                  <a:pt x="3513389" y="59579"/>
                  <a:pt x="3159977" y="45719"/>
                </a:cubicBezTo>
                <a:cubicBezTo>
                  <a:pt x="2806565" y="31859"/>
                  <a:pt x="2796323" y="28398"/>
                  <a:pt x="2554875" y="45719"/>
                </a:cubicBezTo>
                <a:cubicBezTo>
                  <a:pt x="2313427" y="63040"/>
                  <a:pt x="2010364" y="69376"/>
                  <a:pt x="1748072" y="45719"/>
                </a:cubicBezTo>
                <a:cubicBezTo>
                  <a:pt x="1485780" y="22062"/>
                  <a:pt x="1370919" y="62028"/>
                  <a:pt x="1075737" y="45719"/>
                </a:cubicBezTo>
                <a:cubicBezTo>
                  <a:pt x="780555" y="29410"/>
                  <a:pt x="341826" y="89401"/>
                  <a:pt x="0" y="45719"/>
                </a:cubicBezTo>
                <a:cubicBezTo>
                  <a:pt x="569" y="31336"/>
                  <a:pt x="-326" y="9897"/>
                  <a:pt x="0" y="0"/>
                </a:cubicBezTo>
                <a:close/>
              </a:path>
              <a:path w="6723355" h="45719" stroke="0" extrusionOk="0">
                <a:moveTo>
                  <a:pt x="0" y="0"/>
                </a:moveTo>
                <a:cubicBezTo>
                  <a:pt x="289423" y="8393"/>
                  <a:pt x="517580" y="3254"/>
                  <a:pt x="739569" y="0"/>
                </a:cubicBezTo>
                <a:cubicBezTo>
                  <a:pt x="961558" y="-3254"/>
                  <a:pt x="1268211" y="15466"/>
                  <a:pt x="1411905" y="0"/>
                </a:cubicBezTo>
                <a:cubicBezTo>
                  <a:pt x="1555599" y="-15466"/>
                  <a:pt x="1736409" y="-19887"/>
                  <a:pt x="1882539" y="0"/>
                </a:cubicBezTo>
                <a:cubicBezTo>
                  <a:pt x="2028669" y="19887"/>
                  <a:pt x="2382350" y="-35617"/>
                  <a:pt x="2689342" y="0"/>
                </a:cubicBezTo>
                <a:cubicBezTo>
                  <a:pt x="2996334" y="35617"/>
                  <a:pt x="2953009" y="-6090"/>
                  <a:pt x="3159977" y="0"/>
                </a:cubicBezTo>
                <a:cubicBezTo>
                  <a:pt x="3366946" y="6090"/>
                  <a:pt x="3528725" y="-5172"/>
                  <a:pt x="3697845" y="0"/>
                </a:cubicBezTo>
                <a:cubicBezTo>
                  <a:pt x="3866965" y="5172"/>
                  <a:pt x="4263090" y="39260"/>
                  <a:pt x="4504648" y="0"/>
                </a:cubicBezTo>
                <a:cubicBezTo>
                  <a:pt x="4746206" y="-39260"/>
                  <a:pt x="5071151" y="-29009"/>
                  <a:pt x="5311450" y="0"/>
                </a:cubicBezTo>
                <a:cubicBezTo>
                  <a:pt x="5551749" y="29009"/>
                  <a:pt x="5630723" y="-14932"/>
                  <a:pt x="5849319" y="0"/>
                </a:cubicBezTo>
                <a:cubicBezTo>
                  <a:pt x="6067915" y="14932"/>
                  <a:pt x="6315778" y="-22991"/>
                  <a:pt x="6723355" y="0"/>
                </a:cubicBezTo>
                <a:cubicBezTo>
                  <a:pt x="6722690" y="18071"/>
                  <a:pt x="6724339" y="34816"/>
                  <a:pt x="6723355" y="45719"/>
                </a:cubicBezTo>
                <a:cubicBezTo>
                  <a:pt x="6573240" y="72307"/>
                  <a:pt x="6286702" y="59579"/>
                  <a:pt x="5983786" y="45719"/>
                </a:cubicBezTo>
                <a:cubicBezTo>
                  <a:pt x="5680870" y="31859"/>
                  <a:pt x="5615157" y="61494"/>
                  <a:pt x="5378684" y="45719"/>
                </a:cubicBezTo>
                <a:cubicBezTo>
                  <a:pt x="5142211" y="29944"/>
                  <a:pt x="5109458" y="45139"/>
                  <a:pt x="4840816" y="45719"/>
                </a:cubicBezTo>
                <a:cubicBezTo>
                  <a:pt x="4572174" y="46299"/>
                  <a:pt x="4387062" y="73289"/>
                  <a:pt x="4235714" y="45719"/>
                </a:cubicBezTo>
                <a:cubicBezTo>
                  <a:pt x="4084366" y="18149"/>
                  <a:pt x="3693588" y="43820"/>
                  <a:pt x="3496145" y="45719"/>
                </a:cubicBezTo>
                <a:cubicBezTo>
                  <a:pt x="3298702" y="47618"/>
                  <a:pt x="3037745" y="66027"/>
                  <a:pt x="2756576" y="45719"/>
                </a:cubicBezTo>
                <a:cubicBezTo>
                  <a:pt x="2475407" y="25411"/>
                  <a:pt x="2345731" y="29616"/>
                  <a:pt x="2218707" y="45719"/>
                </a:cubicBezTo>
                <a:cubicBezTo>
                  <a:pt x="2091683" y="61822"/>
                  <a:pt x="1842555" y="23337"/>
                  <a:pt x="1748072" y="45719"/>
                </a:cubicBezTo>
                <a:cubicBezTo>
                  <a:pt x="1653590" y="68101"/>
                  <a:pt x="1267724" y="12720"/>
                  <a:pt x="1008503" y="45719"/>
                </a:cubicBezTo>
                <a:cubicBezTo>
                  <a:pt x="749282" y="78718"/>
                  <a:pt x="484466" y="55378"/>
                  <a:pt x="0" y="45719"/>
                </a:cubicBezTo>
                <a:cubicBezTo>
                  <a:pt x="-2092" y="31840"/>
                  <a:pt x="-2098" y="16264"/>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4"/>
            <a:ext cx="11940466" cy="85218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1. Big picture / Frame the problem</a:t>
            </a:r>
          </a:p>
        </p:txBody>
      </p:sp>
      <p:sp>
        <p:nvSpPr>
          <p:cNvPr id="2" name="TextBox 1">
            <a:extLst>
              <a:ext uri="{FF2B5EF4-FFF2-40B4-BE49-F238E27FC236}">
                <a16:creationId xmlns:a16="http://schemas.microsoft.com/office/drawing/2014/main" id="{FEAA4926-6289-3B37-104B-6F5B0084CF71}"/>
              </a:ext>
            </a:extLst>
          </p:cNvPr>
          <p:cNvSpPr txBox="1"/>
          <p:nvPr/>
        </p:nvSpPr>
        <p:spPr>
          <a:xfrm>
            <a:off x="640079" y="1606858"/>
            <a:ext cx="10794359" cy="4586709"/>
          </a:xfrm>
          <a:prstGeom prst="rect">
            <a:avLst/>
          </a:prstGeom>
        </p:spPr>
        <p:txBody>
          <a:bodyPr vert="horz" lIns="91440" tIns="45720" rIns="91440" bIns="45720" rtlCol="0">
            <a:normAutofit/>
          </a:bodyPr>
          <a:lstStyle/>
          <a:p>
            <a:pPr marL="457200" marR="0" lvl="0" indent="-457200" fontAlgn="auto">
              <a:lnSpc>
                <a:spcPct val="150000"/>
              </a:lnSpc>
              <a:spcBef>
                <a:spcPts val="0"/>
              </a:spcBef>
              <a:spcAft>
                <a:spcPts val="600"/>
              </a:spcAft>
              <a:buClrTx/>
              <a:buSzTx/>
              <a:buAutoNum type="arabicParenBoth"/>
              <a:tabLst/>
              <a:defRPr/>
            </a:pPr>
            <a:r>
              <a:rPr kumimoji="0" lang="en-US"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rPr>
              <a:t>identify what would be the probability of a new occurrence considering your geolocation.</a:t>
            </a:r>
          </a:p>
          <a:p>
            <a:pPr marR="0" lvl="0" fontAlgn="auto">
              <a:lnSpc>
                <a:spcPct val="150000"/>
              </a:lnSpc>
              <a:spcBef>
                <a:spcPts val="0"/>
              </a:spcBef>
              <a:spcAft>
                <a:spcPts val="600"/>
              </a:spcAft>
              <a:buClrTx/>
              <a:buSzTx/>
              <a:tabLst/>
              <a:defRPr/>
            </a:pPr>
            <a:r>
              <a:rPr lang="en-US" dirty="0">
                <a:solidFill>
                  <a:srgbClr val="00285D"/>
                </a:solidFill>
                <a:latin typeface="Segoe UI" panose="020B0502040204020203" pitchFamily="34" charset="0"/>
                <a:cs typeface="Segoe UI" panose="020B0502040204020203" pitchFamily="34" charset="0"/>
              </a:rPr>
              <a:t>Fields available: </a:t>
            </a:r>
          </a:p>
          <a:p>
            <a:pPr marL="800100" lvl="1" indent="-342900">
              <a:lnSpc>
                <a:spcPct val="150000"/>
              </a:lnSpc>
              <a:spcAft>
                <a:spcPts val="600"/>
              </a:spcAft>
              <a:buFont typeface="Arial" panose="020B0604020202020204" pitchFamily="34" charset="0"/>
              <a:buChar char="•"/>
              <a:defRPr/>
            </a:pPr>
            <a:r>
              <a:rPr lang="en-US" b="1" dirty="0">
                <a:solidFill>
                  <a:srgbClr val="00285D"/>
                </a:solidFill>
                <a:latin typeface="Segoe UI" panose="020B0502040204020203" pitchFamily="34" charset="0"/>
                <a:cs typeface="Segoe UI" panose="020B0502040204020203" pitchFamily="34" charset="0"/>
              </a:rPr>
              <a:t>Long + Lat </a:t>
            </a:r>
          </a:p>
          <a:p>
            <a:pPr marL="800100" lvl="1" indent="-342900">
              <a:lnSpc>
                <a:spcPct val="150000"/>
              </a:lnSpc>
              <a:spcAft>
                <a:spcPts val="600"/>
              </a:spcAft>
              <a:buFont typeface="Arial" panose="020B0604020202020204" pitchFamily="34" charset="0"/>
              <a:buChar char="•"/>
              <a:defRPr/>
            </a:pPr>
            <a:r>
              <a:rPr lang="en-US" b="1" dirty="0">
                <a:solidFill>
                  <a:srgbClr val="00285D"/>
                </a:solidFill>
                <a:latin typeface="Segoe UI" panose="020B0502040204020203" pitchFamily="34" charset="0"/>
                <a:cs typeface="Segoe UI" panose="020B0502040204020203" pitchFamily="34" charset="0"/>
              </a:rPr>
              <a:t>Location Type</a:t>
            </a:r>
          </a:p>
          <a:p>
            <a:pPr marL="800100" lvl="1" indent="-342900">
              <a:lnSpc>
                <a:spcPct val="150000"/>
              </a:lnSpc>
              <a:spcAft>
                <a:spcPts val="600"/>
              </a:spcAft>
              <a:buFont typeface="Arial" panose="020B0604020202020204" pitchFamily="34" charset="0"/>
              <a:buChar char="•"/>
              <a:defRPr/>
            </a:pPr>
            <a:r>
              <a:rPr lang="en-US" b="1" dirty="0">
                <a:solidFill>
                  <a:srgbClr val="00285D"/>
                </a:solidFill>
                <a:latin typeface="Segoe UI" panose="020B0502040204020203" pitchFamily="34" charset="0"/>
                <a:cs typeface="Segoe UI" panose="020B0502040204020203" pitchFamily="34" charset="0"/>
              </a:rPr>
              <a:t>Premises Type</a:t>
            </a:r>
          </a:p>
          <a:p>
            <a:pPr marL="800100" lvl="1" indent="-342900">
              <a:lnSpc>
                <a:spcPct val="150000"/>
              </a:lnSpc>
              <a:spcAft>
                <a:spcPts val="600"/>
              </a:spcAft>
              <a:buFont typeface="Arial" panose="020B0604020202020204" pitchFamily="34" charset="0"/>
              <a:buChar char="•"/>
              <a:defRPr/>
            </a:pPr>
            <a:r>
              <a:rPr lang="en-US" b="1" dirty="0" err="1">
                <a:solidFill>
                  <a:srgbClr val="00285D"/>
                </a:solidFill>
                <a:latin typeface="Segoe UI" panose="020B0502040204020203" pitchFamily="34" charset="0"/>
                <a:cs typeface="Segoe UI" panose="020B0502040204020203" pitchFamily="34" charset="0"/>
              </a:rPr>
              <a:t>Hood_ID</a:t>
            </a:r>
            <a:endParaRPr lang="en-US" b="1" dirty="0">
              <a:solidFill>
                <a:srgbClr val="00285D"/>
              </a:solidFill>
              <a:latin typeface="Segoe UI" panose="020B0502040204020203" pitchFamily="34" charset="0"/>
              <a:cs typeface="Segoe UI" panose="020B0502040204020203" pitchFamily="34" charset="0"/>
            </a:endParaRPr>
          </a:p>
          <a:p>
            <a:pPr marL="800100" lvl="1" indent="-342900">
              <a:lnSpc>
                <a:spcPct val="150000"/>
              </a:lnSpc>
              <a:spcAft>
                <a:spcPts val="600"/>
              </a:spcAft>
              <a:buFont typeface="Arial" panose="020B0604020202020204" pitchFamily="34" charset="0"/>
              <a:buChar char="•"/>
              <a:defRPr/>
            </a:pPr>
            <a:r>
              <a:rPr lang="en-US" b="1" dirty="0">
                <a:solidFill>
                  <a:srgbClr val="00285D"/>
                </a:solidFill>
                <a:latin typeface="Segoe UI" panose="020B0502040204020203" pitchFamily="34" charset="0"/>
                <a:cs typeface="Segoe UI" panose="020B0502040204020203" pitchFamily="34" charset="0"/>
              </a:rPr>
              <a:t>Neighborhood</a:t>
            </a:r>
          </a:p>
          <a:p>
            <a:pPr marR="0" lvl="0" fontAlgn="auto">
              <a:lnSpc>
                <a:spcPct val="150000"/>
              </a:lnSpc>
              <a:spcBef>
                <a:spcPts val="0"/>
              </a:spcBef>
              <a:spcAft>
                <a:spcPts val="600"/>
              </a:spcAft>
              <a:buClrTx/>
              <a:buSzTx/>
              <a:tabLst/>
              <a:defRPr/>
            </a:pPr>
            <a:r>
              <a:rPr lang="en-US" dirty="0">
                <a:solidFill>
                  <a:srgbClr val="00285D"/>
                </a:solidFill>
                <a:latin typeface="Segoe UI" panose="020B0502040204020203" pitchFamily="34" charset="0"/>
                <a:cs typeface="Segoe UI" panose="020B0502040204020203" pitchFamily="34" charset="0"/>
              </a:rPr>
              <a:t>(2) determine where would be the optimized location (clusters) for new police patrols based on the current crime rates and location. </a:t>
            </a:r>
            <a:r>
              <a:rPr lang="en-US" b="1" dirty="0">
                <a:solidFill>
                  <a:srgbClr val="00285D"/>
                </a:solidFill>
                <a:latin typeface="Segoe UI" panose="020B0502040204020203" pitchFamily="34" charset="0"/>
                <a:cs typeface="Segoe UI" panose="020B0502040204020203" pitchFamily="34" charset="0"/>
              </a:rPr>
              <a:t>&gt; </a:t>
            </a:r>
            <a:r>
              <a:rPr kumimoji="0" lang="en-US" b="1"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rPr>
              <a:t>Same fields + number of occurrences and critically </a:t>
            </a:r>
          </a:p>
          <a:p>
            <a:pPr marL="0" marR="0" lvl="0" indent="-228600" fontAlgn="auto">
              <a:lnSpc>
                <a:spcPct val="150000"/>
              </a:lnSpc>
              <a:spcBef>
                <a:spcPts val="0"/>
              </a:spcBef>
              <a:spcAft>
                <a:spcPts val="600"/>
              </a:spcAft>
              <a:buClrTx/>
              <a:buSzTx/>
              <a:buFont typeface="Arial" panose="020B0604020202020204" pitchFamily="34" charset="0"/>
              <a:buChar char="•"/>
              <a:tabLst/>
              <a:defRPr/>
            </a:pPr>
            <a:endParaRPr kumimoji="0" lang="en-US"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8892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a:off x="112451" y="905371"/>
            <a:ext cx="7202749" cy="45719"/>
          </a:xfrm>
          <a:custGeom>
            <a:avLst/>
            <a:gdLst>
              <a:gd name="connsiteX0" fmla="*/ 0 w 7202749"/>
              <a:gd name="connsiteY0" fmla="*/ 0 h 45719"/>
              <a:gd name="connsiteX1" fmla="*/ 726823 w 7202749"/>
              <a:gd name="connsiteY1" fmla="*/ 0 h 45719"/>
              <a:gd name="connsiteX2" fmla="*/ 1381618 w 7202749"/>
              <a:gd name="connsiteY2" fmla="*/ 0 h 45719"/>
              <a:gd name="connsiteX3" fmla="*/ 2180469 w 7202749"/>
              <a:gd name="connsiteY3" fmla="*/ 0 h 45719"/>
              <a:gd name="connsiteX4" fmla="*/ 2763236 w 7202749"/>
              <a:gd name="connsiteY4" fmla="*/ 0 h 45719"/>
              <a:gd name="connsiteX5" fmla="*/ 3418032 w 7202749"/>
              <a:gd name="connsiteY5" fmla="*/ 0 h 45719"/>
              <a:gd name="connsiteX6" fmla="*/ 4216882 w 7202749"/>
              <a:gd name="connsiteY6" fmla="*/ 0 h 45719"/>
              <a:gd name="connsiteX7" fmla="*/ 4871678 w 7202749"/>
              <a:gd name="connsiteY7" fmla="*/ 0 h 45719"/>
              <a:gd name="connsiteX8" fmla="*/ 5382418 w 7202749"/>
              <a:gd name="connsiteY8" fmla="*/ 0 h 45719"/>
              <a:gd name="connsiteX9" fmla="*/ 5965186 w 7202749"/>
              <a:gd name="connsiteY9" fmla="*/ 0 h 45719"/>
              <a:gd name="connsiteX10" fmla="*/ 6547954 w 7202749"/>
              <a:gd name="connsiteY10" fmla="*/ 0 h 45719"/>
              <a:gd name="connsiteX11" fmla="*/ 7202749 w 7202749"/>
              <a:gd name="connsiteY11" fmla="*/ 0 h 45719"/>
              <a:gd name="connsiteX12" fmla="*/ 7202749 w 7202749"/>
              <a:gd name="connsiteY12" fmla="*/ 45719 h 45719"/>
              <a:gd name="connsiteX13" fmla="*/ 6692009 w 7202749"/>
              <a:gd name="connsiteY13" fmla="*/ 45719 h 45719"/>
              <a:gd name="connsiteX14" fmla="*/ 5893158 w 7202749"/>
              <a:gd name="connsiteY14" fmla="*/ 45719 h 45719"/>
              <a:gd name="connsiteX15" fmla="*/ 5310390 w 7202749"/>
              <a:gd name="connsiteY15" fmla="*/ 45719 h 45719"/>
              <a:gd name="connsiteX16" fmla="*/ 4511540 w 7202749"/>
              <a:gd name="connsiteY16" fmla="*/ 45719 h 45719"/>
              <a:gd name="connsiteX17" fmla="*/ 3856745 w 7202749"/>
              <a:gd name="connsiteY17" fmla="*/ 45719 h 45719"/>
              <a:gd name="connsiteX18" fmla="*/ 3129922 w 7202749"/>
              <a:gd name="connsiteY18" fmla="*/ 45719 h 45719"/>
              <a:gd name="connsiteX19" fmla="*/ 2619181 w 7202749"/>
              <a:gd name="connsiteY19" fmla="*/ 45719 h 45719"/>
              <a:gd name="connsiteX20" fmla="*/ 2036414 w 7202749"/>
              <a:gd name="connsiteY20" fmla="*/ 45719 h 45719"/>
              <a:gd name="connsiteX21" fmla="*/ 1381618 w 7202749"/>
              <a:gd name="connsiteY21" fmla="*/ 45719 h 45719"/>
              <a:gd name="connsiteX22" fmla="*/ 942905 w 7202749"/>
              <a:gd name="connsiteY22" fmla="*/ 45719 h 45719"/>
              <a:gd name="connsiteX23" fmla="*/ 0 w 7202749"/>
              <a:gd name="connsiteY23" fmla="*/ 45719 h 45719"/>
              <a:gd name="connsiteX24" fmla="*/ 0 w 7202749"/>
              <a:gd name="connsiteY2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02749" h="45719" fill="none" extrusionOk="0">
                <a:moveTo>
                  <a:pt x="0" y="0"/>
                </a:moveTo>
                <a:cubicBezTo>
                  <a:pt x="252450" y="23842"/>
                  <a:pt x="513628" y="13001"/>
                  <a:pt x="726823" y="0"/>
                </a:cubicBezTo>
                <a:cubicBezTo>
                  <a:pt x="940018" y="-13001"/>
                  <a:pt x="1235188" y="-6713"/>
                  <a:pt x="1381618" y="0"/>
                </a:cubicBezTo>
                <a:cubicBezTo>
                  <a:pt x="1528048" y="6713"/>
                  <a:pt x="1995160" y="27280"/>
                  <a:pt x="2180469" y="0"/>
                </a:cubicBezTo>
                <a:cubicBezTo>
                  <a:pt x="2365778" y="-27280"/>
                  <a:pt x="2597048" y="23273"/>
                  <a:pt x="2763236" y="0"/>
                </a:cubicBezTo>
                <a:cubicBezTo>
                  <a:pt x="2929424" y="-23273"/>
                  <a:pt x="3178993" y="31228"/>
                  <a:pt x="3418032" y="0"/>
                </a:cubicBezTo>
                <a:cubicBezTo>
                  <a:pt x="3657071" y="-31228"/>
                  <a:pt x="3881921" y="24254"/>
                  <a:pt x="4216882" y="0"/>
                </a:cubicBezTo>
                <a:cubicBezTo>
                  <a:pt x="4551843" y="-24254"/>
                  <a:pt x="4711014" y="6305"/>
                  <a:pt x="4871678" y="0"/>
                </a:cubicBezTo>
                <a:cubicBezTo>
                  <a:pt x="5032342" y="-6305"/>
                  <a:pt x="5265380" y="-15446"/>
                  <a:pt x="5382418" y="0"/>
                </a:cubicBezTo>
                <a:cubicBezTo>
                  <a:pt x="5499456" y="15446"/>
                  <a:pt x="5805901" y="-26444"/>
                  <a:pt x="5965186" y="0"/>
                </a:cubicBezTo>
                <a:cubicBezTo>
                  <a:pt x="6124471" y="26444"/>
                  <a:pt x="6397550" y="-8785"/>
                  <a:pt x="6547954" y="0"/>
                </a:cubicBezTo>
                <a:cubicBezTo>
                  <a:pt x="6698358" y="8785"/>
                  <a:pt x="6960005" y="-19770"/>
                  <a:pt x="7202749" y="0"/>
                </a:cubicBezTo>
                <a:cubicBezTo>
                  <a:pt x="7203520" y="9332"/>
                  <a:pt x="7204144" y="35049"/>
                  <a:pt x="7202749" y="45719"/>
                </a:cubicBezTo>
                <a:cubicBezTo>
                  <a:pt x="6987808" y="62864"/>
                  <a:pt x="6802654" y="69835"/>
                  <a:pt x="6692009" y="45719"/>
                </a:cubicBezTo>
                <a:cubicBezTo>
                  <a:pt x="6581364" y="21603"/>
                  <a:pt x="6238747" y="81458"/>
                  <a:pt x="5893158" y="45719"/>
                </a:cubicBezTo>
                <a:cubicBezTo>
                  <a:pt x="5547569" y="9980"/>
                  <a:pt x="5529473" y="24938"/>
                  <a:pt x="5310390" y="45719"/>
                </a:cubicBezTo>
                <a:cubicBezTo>
                  <a:pt x="5091307" y="66500"/>
                  <a:pt x="4862648" y="37710"/>
                  <a:pt x="4511540" y="45719"/>
                </a:cubicBezTo>
                <a:cubicBezTo>
                  <a:pt x="4160432" y="53729"/>
                  <a:pt x="4081680" y="44797"/>
                  <a:pt x="3856745" y="45719"/>
                </a:cubicBezTo>
                <a:cubicBezTo>
                  <a:pt x="3631811" y="46641"/>
                  <a:pt x="3443941" y="27526"/>
                  <a:pt x="3129922" y="45719"/>
                </a:cubicBezTo>
                <a:cubicBezTo>
                  <a:pt x="2815903" y="63912"/>
                  <a:pt x="2806400" y="37323"/>
                  <a:pt x="2619181" y="45719"/>
                </a:cubicBezTo>
                <a:cubicBezTo>
                  <a:pt x="2431962" y="54115"/>
                  <a:pt x="2308709" y="30290"/>
                  <a:pt x="2036414" y="45719"/>
                </a:cubicBezTo>
                <a:cubicBezTo>
                  <a:pt x="1764119" y="61148"/>
                  <a:pt x="1696738" y="64021"/>
                  <a:pt x="1381618" y="45719"/>
                </a:cubicBezTo>
                <a:cubicBezTo>
                  <a:pt x="1066498" y="27417"/>
                  <a:pt x="1063985" y="33607"/>
                  <a:pt x="942905" y="45719"/>
                </a:cubicBezTo>
                <a:cubicBezTo>
                  <a:pt x="821825" y="57831"/>
                  <a:pt x="315654" y="82991"/>
                  <a:pt x="0" y="45719"/>
                </a:cubicBezTo>
                <a:cubicBezTo>
                  <a:pt x="2188" y="31144"/>
                  <a:pt x="-808" y="13579"/>
                  <a:pt x="0" y="0"/>
                </a:cubicBezTo>
                <a:close/>
              </a:path>
              <a:path w="7202749" h="45719" stroke="0" extrusionOk="0">
                <a:moveTo>
                  <a:pt x="0" y="0"/>
                </a:moveTo>
                <a:cubicBezTo>
                  <a:pt x="161934" y="34136"/>
                  <a:pt x="554015" y="-7137"/>
                  <a:pt x="726823" y="0"/>
                </a:cubicBezTo>
                <a:cubicBezTo>
                  <a:pt x="899631" y="7137"/>
                  <a:pt x="1216835" y="12589"/>
                  <a:pt x="1381618" y="0"/>
                </a:cubicBezTo>
                <a:cubicBezTo>
                  <a:pt x="1546401" y="-12589"/>
                  <a:pt x="1606051" y="10868"/>
                  <a:pt x="1820331" y="0"/>
                </a:cubicBezTo>
                <a:cubicBezTo>
                  <a:pt x="2034611" y="-10868"/>
                  <a:pt x="2414450" y="-38064"/>
                  <a:pt x="2619181" y="0"/>
                </a:cubicBezTo>
                <a:cubicBezTo>
                  <a:pt x="2823912" y="38064"/>
                  <a:pt x="2885141" y="4231"/>
                  <a:pt x="3057894" y="0"/>
                </a:cubicBezTo>
                <a:cubicBezTo>
                  <a:pt x="3230647" y="-4231"/>
                  <a:pt x="3454943" y="-8436"/>
                  <a:pt x="3568635" y="0"/>
                </a:cubicBezTo>
                <a:cubicBezTo>
                  <a:pt x="3682327" y="8436"/>
                  <a:pt x="4037820" y="37684"/>
                  <a:pt x="4367485" y="0"/>
                </a:cubicBezTo>
                <a:cubicBezTo>
                  <a:pt x="4697150" y="-37684"/>
                  <a:pt x="4874897" y="35698"/>
                  <a:pt x="5166335" y="0"/>
                </a:cubicBezTo>
                <a:cubicBezTo>
                  <a:pt x="5457773" y="-35698"/>
                  <a:pt x="5515384" y="12900"/>
                  <a:pt x="5677076" y="0"/>
                </a:cubicBezTo>
                <a:cubicBezTo>
                  <a:pt x="5838768" y="-12900"/>
                  <a:pt x="6012117" y="12090"/>
                  <a:pt x="6259844" y="0"/>
                </a:cubicBezTo>
                <a:cubicBezTo>
                  <a:pt x="6507571" y="-12090"/>
                  <a:pt x="6797952" y="-45910"/>
                  <a:pt x="7202749" y="0"/>
                </a:cubicBezTo>
                <a:cubicBezTo>
                  <a:pt x="7200847" y="10266"/>
                  <a:pt x="7204012" y="32523"/>
                  <a:pt x="7202749" y="45719"/>
                </a:cubicBezTo>
                <a:cubicBezTo>
                  <a:pt x="6952032" y="36423"/>
                  <a:pt x="6775722" y="55785"/>
                  <a:pt x="6619981" y="45719"/>
                </a:cubicBezTo>
                <a:cubicBezTo>
                  <a:pt x="6464240" y="35653"/>
                  <a:pt x="6296603" y="70427"/>
                  <a:pt x="6109241" y="45719"/>
                </a:cubicBezTo>
                <a:cubicBezTo>
                  <a:pt x="5921879" y="21011"/>
                  <a:pt x="5727145" y="58513"/>
                  <a:pt x="5526473" y="45719"/>
                </a:cubicBezTo>
                <a:cubicBezTo>
                  <a:pt x="5325801" y="32925"/>
                  <a:pt x="5049629" y="54403"/>
                  <a:pt x="4799650" y="45719"/>
                </a:cubicBezTo>
                <a:cubicBezTo>
                  <a:pt x="4549671" y="37035"/>
                  <a:pt x="4429712" y="11865"/>
                  <a:pt x="4072827" y="45719"/>
                </a:cubicBezTo>
                <a:cubicBezTo>
                  <a:pt x="3715942" y="79573"/>
                  <a:pt x="3795071" y="55279"/>
                  <a:pt x="3562087" y="45719"/>
                </a:cubicBezTo>
                <a:cubicBezTo>
                  <a:pt x="3329103" y="36159"/>
                  <a:pt x="3220666" y="29463"/>
                  <a:pt x="3123374" y="45719"/>
                </a:cubicBezTo>
                <a:cubicBezTo>
                  <a:pt x="3026082" y="61975"/>
                  <a:pt x="2662057" y="56698"/>
                  <a:pt x="2396551" y="45719"/>
                </a:cubicBezTo>
                <a:cubicBezTo>
                  <a:pt x="2131045" y="34740"/>
                  <a:pt x="1993337" y="8737"/>
                  <a:pt x="1597701" y="45719"/>
                </a:cubicBezTo>
                <a:cubicBezTo>
                  <a:pt x="1202065" y="82702"/>
                  <a:pt x="1023351" y="75307"/>
                  <a:pt x="870878" y="45719"/>
                </a:cubicBezTo>
                <a:cubicBezTo>
                  <a:pt x="718405" y="16131"/>
                  <a:pt x="245705" y="16287"/>
                  <a:pt x="0" y="45719"/>
                </a:cubicBezTo>
                <a:cubicBezTo>
                  <a:pt x="602" y="25242"/>
                  <a:pt x="1307" y="15551"/>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2. Get the data / develop the pipeline</a:t>
            </a:r>
          </a:p>
        </p:txBody>
      </p:sp>
      <p:pic>
        <p:nvPicPr>
          <p:cNvPr id="4" name="Picture 3">
            <a:extLst>
              <a:ext uri="{FF2B5EF4-FFF2-40B4-BE49-F238E27FC236}">
                <a16:creationId xmlns:a16="http://schemas.microsoft.com/office/drawing/2014/main" id="{A1FC70C7-8728-0CD6-2A44-42C56FC5C5C5}"/>
              </a:ext>
            </a:extLst>
          </p:cNvPr>
          <p:cNvPicPr>
            <a:picLocks noChangeAspect="1"/>
          </p:cNvPicPr>
          <p:nvPr/>
        </p:nvPicPr>
        <p:blipFill>
          <a:blip r:embed="rId2"/>
          <a:stretch>
            <a:fillRect/>
          </a:stretch>
        </p:blipFill>
        <p:spPr>
          <a:xfrm>
            <a:off x="1918348" y="1224538"/>
            <a:ext cx="8355303" cy="5434169"/>
          </a:xfrm>
          <a:prstGeom prst="rect">
            <a:avLst/>
          </a:prstGeom>
        </p:spPr>
      </p:pic>
      <p:sp>
        <p:nvSpPr>
          <p:cNvPr id="2" name="Rectangle 1">
            <a:extLst>
              <a:ext uri="{FF2B5EF4-FFF2-40B4-BE49-F238E27FC236}">
                <a16:creationId xmlns:a16="http://schemas.microsoft.com/office/drawing/2014/main" id="{C166B9B3-BABF-7146-7BC2-FCE997C385F6}"/>
              </a:ext>
            </a:extLst>
          </p:cNvPr>
          <p:cNvSpPr/>
          <p:nvPr/>
        </p:nvSpPr>
        <p:spPr>
          <a:xfrm>
            <a:off x="2123150" y="5952629"/>
            <a:ext cx="7230400" cy="466726"/>
          </a:xfrm>
          <a:custGeom>
            <a:avLst/>
            <a:gdLst>
              <a:gd name="connsiteX0" fmla="*/ 0 w 7230400"/>
              <a:gd name="connsiteY0" fmla="*/ 0 h 466726"/>
              <a:gd name="connsiteX1" fmla="*/ 411577 w 7230400"/>
              <a:gd name="connsiteY1" fmla="*/ 0 h 466726"/>
              <a:gd name="connsiteX2" fmla="*/ 895457 w 7230400"/>
              <a:gd name="connsiteY2" fmla="*/ 0 h 466726"/>
              <a:gd name="connsiteX3" fmla="*/ 1451642 w 7230400"/>
              <a:gd name="connsiteY3" fmla="*/ 0 h 466726"/>
              <a:gd name="connsiteX4" fmla="*/ 1935522 w 7230400"/>
              <a:gd name="connsiteY4" fmla="*/ 0 h 466726"/>
              <a:gd name="connsiteX5" fmla="*/ 2636315 w 7230400"/>
              <a:gd name="connsiteY5" fmla="*/ 0 h 466726"/>
              <a:gd name="connsiteX6" fmla="*/ 3120196 w 7230400"/>
              <a:gd name="connsiteY6" fmla="*/ 0 h 466726"/>
              <a:gd name="connsiteX7" fmla="*/ 3459468 w 7230400"/>
              <a:gd name="connsiteY7" fmla="*/ 0 h 466726"/>
              <a:gd name="connsiteX8" fmla="*/ 3943349 w 7230400"/>
              <a:gd name="connsiteY8" fmla="*/ 0 h 466726"/>
              <a:gd name="connsiteX9" fmla="*/ 4571838 w 7230400"/>
              <a:gd name="connsiteY9" fmla="*/ 0 h 466726"/>
              <a:gd name="connsiteX10" fmla="*/ 5128022 w 7230400"/>
              <a:gd name="connsiteY10" fmla="*/ 0 h 466726"/>
              <a:gd name="connsiteX11" fmla="*/ 5467295 w 7230400"/>
              <a:gd name="connsiteY11" fmla="*/ 0 h 466726"/>
              <a:gd name="connsiteX12" fmla="*/ 5878871 w 7230400"/>
              <a:gd name="connsiteY12" fmla="*/ 0 h 466726"/>
              <a:gd name="connsiteX13" fmla="*/ 6579664 w 7230400"/>
              <a:gd name="connsiteY13" fmla="*/ 0 h 466726"/>
              <a:gd name="connsiteX14" fmla="*/ 7230400 w 7230400"/>
              <a:gd name="connsiteY14" fmla="*/ 0 h 466726"/>
              <a:gd name="connsiteX15" fmla="*/ 7230400 w 7230400"/>
              <a:gd name="connsiteY15" fmla="*/ 466726 h 466726"/>
              <a:gd name="connsiteX16" fmla="*/ 6818823 w 7230400"/>
              <a:gd name="connsiteY16" fmla="*/ 466726 h 466726"/>
              <a:gd name="connsiteX17" fmla="*/ 6262639 w 7230400"/>
              <a:gd name="connsiteY17" fmla="*/ 466726 h 466726"/>
              <a:gd name="connsiteX18" fmla="*/ 5634150 w 7230400"/>
              <a:gd name="connsiteY18" fmla="*/ 466726 h 466726"/>
              <a:gd name="connsiteX19" fmla="*/ 5222574 w 7230400"/>
              <a:gd name="connsiteY19" fmla="*/ 466726 h 466726"/>
              <a:gd name="connsiteX20" fmla="*/ 4594085 w 7230400"/>
              <a:gd name="connsiteY20" fmla="*/ 466726 h 466726"/>
              <a:gd name="connsiteX21" fmla="*/ 4182508 w 7230400"/>
              <a:gd name="connsiteY21" fmla="*/ 466726 h 466726"/>
              <a:gd name="connsiteX22" fmla="*/ 3554020 w 7230400"/>
              <a:gd name="connsiteY22" fmla="*/ 466726 h 466726"/>
              <a:gd name="connsiteX23" fmla="*/ 2925531 w 7230400"/>
              <a:gd name="connsiteY23" fmla="*/ 466726 h 466726"/>
              <a:gd name="connsiteX24" fmla="*/ 2513954 w 7230400"/>
              <a:gd name="connsiteY24" fmla="*/ 466726 h 466726"/>
              <a:gd name="connsiteX25" fmla="*/ 2174682 w 7230400"/>
              <a:gd name="connsiteY25" fmla="*/ 466726 h 466726"/>
              <a:gd name="connsiteX26" fmla="*/ 1618497 w 7230400"/>
              <a:gd name="connsiteY26" fmla="*/ 466726 h 466726"/>
              <a:gd name="connsiteX27" fmla="*/ 1279225 w 7230400"/>
              <a:gd name="connsiteY27" fmla="*/ 466726 h 466726"/>
              <a:gd name="connsiteX28" fmla="*/ 723040 w 7230400"/>
              <a:gd name="connsiteY28" fmla="*/ 466726 h 466726"/>
              <a:gd name="connsiteX29" fmla="*/ 0 w 7230400"/>
              <a:gd name="connsiteY29" fmla="*/ 466726 h 466726"/>
              <a:gd name="connsiteX30" fmla="*/ 0 w 7230400"/>
              <a:gd name="connsiteY30" fmla="*/ 0 h 46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230400" h="466726" extrusionOk="0">
                <a:moveTo>
                  <a:pt x="0" y="0"/>
                </a:moveTo>
                <a:cubicBezTo>
                  <a:pt x="127511" y="-37607"/>
                  <a:pt x="319966" y="24972"/>
                  <a:pt x="411577" y="0"/>
                </a:cubicBezTo>
                <a:cubicBezTo>
                  <a:pt x="503188" y="-24972"/>
                  <a:pt x="666874" y="17698"/>
                  <a:pt x="895457" y="0"/>
                </a:cubicBezTo>
                <a:cubicBezTo>
                  <a:pt x="1124040" y="-17698"/>
                  <a:pt x="1295356" y="13803"/>
                  <a:pt x="1451642" y="0"/>
                </a:cubicBezTo>
                <a:cubicBezTo>
                  <a:pt x="1607928" y="-13803"/>
                  <a:pt x="1701195" y="17501"/>
                  <a:pt x="1935522" y="0"/>
                </a:cubicBezTo>
                <a:cubicBezTo>
                  <a:pt x="2169849" y="-17501"/>
                  <a:pt x="2397703" y="60770"/>
                  <a:pt x="2636315" y="0"/>
                </a:cubicBezTo>
                <a:cubicBezTo>
                  <a:pt x="2874927" y="-60770"/>
                  <a:pt x="2920842" y="9831"/>
                  <a:pt x="3120196" y="0"/>
                </a:cubicBezTo>
                <a:cubicBezTo>
                  <a:pt x="3319550" y="-9831"/>
                  <a:pt x="3388972" y="7335"/>
                  <a:pt x="3459468" y="0"/>
                </a:cubicBezTo>
                <a:cubicBezTo>
                  <a:pt x="3529964" y="-7335"/>
                  <a:pt x="3709647" y="19841"/>
                  <a:pt x="3943349" y="0"/>
                </a:cubicBezTo>
                <a:cubicBezTo>
                  <a:pt x="4177051" y="-19841"/>
                  <a:pt x="4371878" y="49156"/>
                  <a:pt x="4571838" y="0"/>
                </a:cubicBezTo>
                <a:cubicBezTo>
                  <a:pt x="4771798" y="-49156"/>
                  <a:pt x="4965750" y="50617"/>
                  <a:pt x="5128022" y="0"/>
                </a:cubicBezTo>
                <a:cubicBezTo>
                  <a:pt x="5290294" y="-50617"/>
                  <a:pt x="5373456" y="10692"/>
                  <a:pt x="5467295" y="0"/>
                </a:cubicBezTo>
                <a:cubicBezTo>
                  <a:pt x="5561134" y="-10692"/>
                  <a:pt x="5749974" y="9204"/>
                  <a:pt x="5878871" y="0"/>
                </a:cubicBezTo>
                <a:cubicBezTo>
                  <a:pt x="6007768" y="-9204"/>
                  <a:pt x="6311830" y="14994"/>
                  <a:pt x="6579664" y="0"/>
                </a:cubicBezTo>
                <a:cubicBezTo>
                  <a:pt x="6847498" y="-14994"/>
                  <a:pt x="6946096" y="37736"/>
                  <a:pt x="7230400" y="0"/>
                </a:cubicBezTo>
                <a:cubicBezTo>
                  <a:pt x="7276141" y="180755"/>
                  <a:pt x="7177432" y="325438"/>
                  <a:pt x="7230400" y="466726"/>
                </a:cubicBezTo>
                <a:cubicBezTo>
                  <a:pt x="7035615" y="505365"/>
                  <a:pt x="6962485" y="449169"/>
                  <a:pt x="6818823" y="466726"/>
                </a:cubicBezTo>
                <a:cubicBezTo>
                  <a:pt x="6675161" y="484283"/>
                  <a:pt x="6450034" y="437224"/>
                  <a:pt x="6262639" y="466726"/>
                </a:cubicBezTo>
                <a:cubicBezTo>
                  <a:pt x="6075244" y="496228"/>
                  <a:pt x="5900965" y="435117"/>
                  <a:pt x="5634150" y="466726"/>
                </a:cubicBezTo>
                <a:cubicBezTo>
                  <a:pt x="5367335" y="498335"/>
                  <a:pt x="5352619" y="450742"/>
                  <a:pt x="5222574" y="466726"/>
                </a:cubicBezTo>
                <a:cubicBezTo>
                  <a:pt x="5092529" y="482710"/>
                  <a:pt x="4852645" y="438101"/>
                  <a:pt x="4594085" y="466726"/>
                </a:cubicBezTo>
                <a:cubicBezTo>
                  <a:pt x="4335525" y="495351"/>
                  <a:pt x="4348129" y="439721"/>
                  <a:pt x="4182508" y="466726"/>
                </a:cubicBezTo>
                <a:cubicBezTo>
                  <a:pt x="4016887" y="493731"/>
                  <a:pt x="3780832" y="408822"/>
                  <a:pt x="3554020" y="466726"/>
                </a:cubicBezTo>
                <a:cubicBezTo>
                  <a:pt x="3327208" y="524630"/>
                  <a:pt x="3167322" y="428557"/>
                  <a:pt x="2925531" y="466726"/>
                </a:cubicBezTo>
                <a:cubicBezTo>
                  <a:pt x="2683740" y="504895"/>
                  <a:pt x="2649050" y="464709"/>
                  <a:pt x="2513954" y="466726"/>
                </a:cubicBezTo>
                <a:cubicBezTo>
                  <a:pt x="2378858" y="468743"/>
                  <a:pt x="2269151" y="448040"/>
                  <a:pt x="2174682" y="466726"/>
                </a:cubicBezTo>
                <a:cubicBezTo>
                  <a:pt x="2080213" y="485412"/>
                  <a:pt x="1749841" y="441096"/>
                  <a:pt x="1618497" y="466726"/>
                </a:cubicBezTo>
                <a:cubicBezTo>
                  <a:pt x="1487154" y="492356"/>
                  <a:pt x="1438132" y="433562"/>
                  <a:pt x="1279225" y="466726"/>
                </a:cubicBezTo>
                <a:cubicBezTo>
                  <a:pt x="1120318" y="499890"/>
                  <a:pt x="879337" y="405360"/>
                  <a:pt x="723040" y="466726"/>
                </a:cubicBezTo>
                <a:cubicBezTo>
                  <a:pt x="566743" y="528092"/>
                  <a:pt x="196709" y="410869"/>
                  <a:pt x="0" y="466726"/>
                </a:cubicBezTo>
                <a:cubicBezTo>
                  <a:pt x="-17122" y="239724"/>
                  <a:pt x="3922" y="129711"/>
                  <a:pt x="0" y="0"/>
                </a:cubicBezTo>
                <a:close/>
              </a:path>
            </a:pathLst>
          </a:custGeom>
          <a:noFill/>
          <a:ln w="57150">
            <a:solidFill>
              <a:srgbClr val="C00000"/>
            </a:solidFill>
            <a:extLst>
              <a:ext uri="{C807C97D-BFC1-408E-A445-0C87EB9F89A2}">
                <ask:lineSketchStyleProps xmlns:ask="http://schemas.microsoft.com/office/drawing/2018/sketchyshapes" sd="295574252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20481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82510"/>
            <a:ext cx="3989032" cy="45719"/>
          </a:xfrm>
          <a:custGeom>
            <a:avLst/>
            <a:gdLst>
              <a:gd name="connsiteX0" fmla="*/ 0 w 3989032"/>
              <a:gd name="connsiteY0" fmla="*/ 0 h 45719"/>
              <a:gd name="connsiteX1" fmla="*/ 744619 w 3989032"/>
              <a:gd name="connsiteY1" fmla="*/ 0 h 45719"/>
              <a:gd name="connsiteX2" fmla="*/ 1449348 w 3989032"/>
              <a:gd name="connsiteY2" fmla="*/ 0 h 45719"/>
              <a:gd name="connsiteX3" fmla="*/ 2074297 w 3989032"/>
              <a:gd name="connsiteY3" fmla="*/ 0 h 45719"/>
              <a:gd name="connsiteX4" fmla="*/ 2699245 w 3989032"/>
              <a:gd name="connsiteY4" fmla="*/ 0 h 45719"/>
              <a:gd name="connsiteX5" fmla="*/ 3324193 w 3989032"/>
              <a:gd name="connsiteY5" fmla="*/ 0 h 45719"/>
              <a:gd name="connsiteX6" fmla="*/ 3989032 w 3989032"/>
              <a:gd name="connsiteY6" fmla="*/ 0 h 45719"/>
              <a:gd name="connsiteX7" fmla="*/ 3989032 w 3989032"/>
              <a:gd name="connsiteY7" fmla="*/ 45719 h 45719"/>
              <a:gd name="connsiteX8" fmla="*/ 3244413 w 3989032"/>
              <a:gd name="connsiteY8" fmla="*/ 45719 h 45719"/>
              <a:gd name="connsiteX9" fmla="*/ 2539684 w 3989032"/>
              <a:gd name="connsiteY9" fmla="*/ 45719 h 45719"/>
              <a:gd name="connsiteX10" fmla="*/ 1994516 w 3989032"/>
              <a:gd name="connsiteY10" fmla="*/ 45719 h 45719"/>
              <a:gd name="connsiteX11" fmla="*/ 1329677 w 3989032"/>
              <a:gd name="connsiteY11" fmla="*/ 45719 h 45719"/>
              <a:gd name="connsiteX12" fmla="*/ 784510 w 3989032"/>
              <a:gd name="connsiteY12" fmla="*/ 45719 h 45719"/>
              <a:gd name="connsiteX13" fmla="*/ 0 w 3989032"/>
              <a:gd name="connsiteY13" fmla="*/ 45719 h 45719"/>
              <a:gd name="connsiteX14" fmla="*/ 0 w 3989032"/>
              <a:gd name="connsiteY1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9032" h="45719" fill="none" extrusionOk="0">
                <a:moveTo>
                  <a:pt x="0" y="0"/>
                </a:moveTo>
                <a:cubicBezTo>
                  <a:pt x="365189" y="31068"/>
                  <a:pt x="403902" y="32721"/>
                  <a:pt x="744619" y="0"/>
                </a:cubicBezTo>
                <a:cubicBezTo>
                  <a:pt x="1085336" y="-32721"/>
                  <a:pt x="1231020" y="28094"/>
                  <a:pt x="1449348" y="0"/>
                </a:cubicBezTo>
                <a:cubicBezTo>
                  <a:pt x="1667676" y="-28094"/>
                  <a:pt x="1846906" y="-16679"/>
                  <a:pt x="2074297" y="0"/>
                </a:cubicBezTo>
                <a:cubicBezTo>
                  <a:pt x="2301688" y="16679"/>
                  <a:pt x="2442457" y="-1108"/>
                  <a:pt x="2699245" y="0"/>
                </a:cubicBezTo>
                <a:cubicBezTo>
                  <a:pt x="2956033" y="1108"/>
                  <a:pt x="3052905" y="-14238"/>
                  <a:pt x="3324193" y="0"/>
                </a:cubicBezTo>
                <a:cubicBezTo>
                  <a:pt x="3595481" y="14238"/>
                  <a:pt x="3789208" y="27106"/>
                  <a:pt x="3989032" y="0"/>
                </a:cubicBezTo>
                <a:cubicBezTo>
                  <a:pt x="3987449" y="15170"/>
                  <a:pt x="3990342" y="24105"/>
                  <a:pt x="3989032" y="45719"/>
                </a:cubicBezTo>
                <a:cubicBezTo>
                  <a:pt x="3755087" y="52057"/>
                  <a:pt x="3414149" y="19244"/>
                  <a:pt x="3244413" y="45719"/>
                </a:cubicBezTo>
                <a:cubicBezTo>
                  <a:pt x="3074677" y="72194"/>
                  <a:pt x="2865744" y="55681"/>
                  <a:pt x="2539684" y="45719"/>
                </a:cubicBezTo>
                <a:cubicBezTo>
                  <a:pt x="2213624" y="35757"/>
                  <a:pt x="2184656" y="23369"/>
                  <a:pt x="1994516" y="45719"/>
                </a:cubicBezTo>
                <a:cubicBezTo>
                  <a:pt x="1804376" y="68069"/>
                  <a:pt x="1630955" y="60136"/>
                  <a:pt x="1329677" y="45719"/>
                </a:cubicBezTo>
                <a:cubicBezTo>
                  <a:pt x="1028399" y="31302"/>
                  <a:pt x="995755" y="41863"/>
                  <a:pt x="784510" y="45719"/>
                </a:cubicBezTo>
                <a:cubicBezTo>
                  <a:pt x="573265" y="49575"/>
                  <a:pt x="347000" y="80101"/>
                  <a:pt x="0" y="45719"/>
                </a:cubicBezTo>
                <a:cubicBezTo>
                  <a:pt x="-2207" y="23575"/>
                  <a:pt x="-221" y="10683"/>
                  <a:pt x="0" y="0"/>
                </a:cubicBezTo>
                <a:close/>
              </a:path>
              <a:path w="3989032" h="45719" stroke="0" extrusionOk="0">
                <a:moveTo>
                  <a:pt x="0" y="0"/>
                </a:moveTo>
                <a:cubicBezTo>
                  <a:pt x="308677" y="-9192"/>
                  <a:pt x="499598" y="437"/>
                  <a:pt x="704729" y="0"/>
                </a:cubicBezTo>
                <a:cubicBezTo>
                  <a:pt x="909860" y="-437"/>
                  <a:pt x="1141455" y="-4118"/>
                  <a:pt x="1369568" y="0"/>
                </a:cubicBezTo>
                <a:cubicBezTo>
                  <a:pt x="1597681" y="4118"/>
                  <a:pt x="1750111" y="2383"/>
                  <a:pt x="1914735" y="0"/>
                </a:cubicBezTo>
                <a:cubicBezTo>
                  <a:pt x="2079359" y="-2383"/>
                  <a:pt x="2434788" y="-12477"/>
                  <a:pt x="2659355" y="0"/>
                </a:cubicBezTo>
                <a:cubicBezTo>
                  <a:pt x="2883922" y="12477"/>
                  <a:pt x="2987286" y="-21547"/>
                  <a:pt x="3204522" y="0"/>
                </a:cubicBezTo>
                <a:cubicBezTo>
                  <a:pt x="3421758" y="21547"/>
                  <a:pt x="3623861" y="6255"/>
                  <a:pt x="3989032" y="0"/>
                </a:cubicBezTo>
                <a:cubicBezTo>
                  <a:pt x="3990288" y="13902"/>
                  <a:pt x="3988547" y="25874"/>
                  <a:pt x="3989032" y="45719"/>
                </a:cubicBezTo>
                <a:cubicBezTo>
                  <a:pt x="3676421" y="70240"/>
                  <a:pt x="3414038" y="30604"/>
                  <a:pt x="3244413" y="45719"/>
                </a:cubicBezTo>
                <a:cubicBezTo>
                  <a:pt x="3074788" y="60834"/>
                  <a:pt x="2934952" y="67864"/>
                  <a:pt x="2659355" y="45719"/>
                </a:cubicBezTo>
                <a:cubicBezTo>
                  <a:pt x="2383758" y="23574"/>
                  <a:pt x="2346828" y="74137"/>
                  <a:pt x="2074297" y="45719"/>
                </a:cubicBezTo>
                <a:cubicBezTo>
                  <a:pt x="1801766" y="17301"/>
                  <a:pt x="1739966" y="37547"/>
                  <a:pt x="1529129" y="45719"/>
                </a:cubicBezTo>
                <a:cubicBezTo>
                  <a:pt x="1318292" y="53891"/>
                  <a:pt x="1054806" y="21241"/>
                  <a:pt x="784510" y="45719"/>
                </a:cubicBezTo>
                <a:cubicBezTo>
                  <a:pt x="514214" y="70197"/>
                  <a:pt x="311908" y="19881"/>
                  <a:pt x="0" y="45719"/>
                </a:cubicBezTo>
                <a:cubicBezTo>
                  <a:pt x="-281" y="25523"/>
                  <a:pt x="-838" y="2144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2.1 Data Description </a:t>
            </a:r>
          </a:p>
        </p:txBody>
      </p:sp>
      <p:pic>
        <p:nvPicPr>
          <p:cNvPr id="4" name="Picture 3">
            <a:extLst>
              <a:ext uri="{FF2B5EF4-FFF2-40B4-BE49-F238E27FC236}">
                <a16:creationId xmlns:a16="http://schemas.microsoft.com/office/drawing/2014/main" id="{F142AC9D-D6DF-AD81-CA6E-7A0C7B1A7F41}"/>
              </a:ext>
            </a:extLst>
          </p:cNvPr>
          <p:cNvPicPr>
            <a:picLocks noChangeAspect="1"/>
          </p:cNvPicPr>
          <p:nvPr/>
        </p:nvPicPr>
        <p:blipFill>
          <a:blip r:embed="rId2"/>
          <a:stretch>
            <a:fillRect/>
          </a:stretch>
        </p:blipFill>
        <p:spPr>
          <a:xfrm>
            <a:off x="256055" y="1416240"/>
            <a:ext cx="5461163" cy="2855134"/>
          </a:xfrm>
          <a:prstGeom prst="rect">
            <a:avLst/>
          </a:prstGeom>
        </p:spPr>
      </p:pic>
      <p:pic>
        <p:nvPicPr>
          <p:cNvPr id="6" name="Picture 5">
            <a:extLst>
              <a:ext uri="{FF2B5EF4-FFF2-40B4-BE49-F238E27FC236}">
                <a16:creationId xmlns:a16="http://schemas.microsoft.com/office/drawing/2014/main" id="{02AF8691-1CC0-3A7C-75E4-AA54C070BF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6055" y="4182597"/>
            <a:ext cx="5470042" cy="2174606"/>
          </a:xfrm>
          <a:prstGeom prst="rect">
            <a:avLst/>
          </a:prstGeom>
        </p:spPr>
      </p:pic>
      <p:sp>
        <p:nvSpPr>
          <p:cNvPr id="7" name="TextBox 6">
            <a:extLst>
              <a:ext uri="{FF2B5EF4-FFF2-40B4-BE49-F238E27FC236}">
                <a16:creationId xmlns:a16="http://schemas.microsoft.com/office/drawing/2014/main" id="{006CF295-A4AC-8656-40F1-A35E8208EEAF}"/>
              </a:ext>
            </a:extLst>
          </p:cNvPr>
          <p:cNvSpPr txBox="1"/>
          <p:nvPr/>
        </p:nvSpPr>
        <p:spPr>
          <a:xfrm>
            <a:off x="5871099" y="1643028"/>
            <a:ext cx="6181818" cy="4518866"/>
          </a:xfrm>
          <a:prstGeom prst="rect">
            <a:avLst/>
          </a:prstGeom>
          <a:noFill/>
        </p:spPr>
        <p:txBody>
          <a:bodyPr wrap="square">
            <a:spAutoFit/>
          </a:bodyPr>
          <a:lstStyle/>
          <a:p>
            <a:pPr>
              <a:lnSpc>
                <a:spcPct val="150000"/>
              </a:lnSpc>
            </a:pPr>
            <a:r>
              <a:rPr lang="en-CA" sz="1600" dirty="0">
                <a:latin typeface="Segoe UI" panose="020B0502040204020203" pitchFamily="34" charset="0"/>
                <a:cs typeface="Segoe UI" panose="020B0502040204020203" pitchFamily="34" charset="0"/>
              </a:rPr>
              <a:t>This dataset includes all </a:t>
            </a:r>
            <a:r>
              <a:rPr lang="en-CA" sz="1600" b="1" dirty="0">
                <a:latin typeface="Segoe UI" panose="020B0502040204020203" pitchFamily="34" charset="0"/>
                <a:cs typeface="Segoe UI" panose="020B0502040204020203" pitchFamily="34" charset="0"/>
              </a:rPr>
              <a:t>Major Crime Indicators (MCI) </a:t>
            </a:r>
            <a:r>
              <a:rPr lang="en-CA" sz="1600" dirty="0">
                <a:latin typeface="Segoe UI" panose="020B0502040204020203" pitchFamily="34" charset="0"/>
                <a:cs typeface="Segoe UI" panose="020B0502040204020203" pitchFamily="34" charset="0"/>
              </a:rPr>
              <a:t>occurrences by reported date and related offences. The MCI categories include Assault, Break and Enter, Auto Theft, Robbery, and Theft Over. This data is provided at the offence and/or victim level, therefore one occurrence number may have several records associated with the various MCIs used to categorize the occurrence. This data does not include occurrences that have been deemed unfounded. The definition of unfounded according to Statistics Canada is: “It has been determined through police investigation that the offence reported did not occur, nor was it attempted” (Statistics Canada, 2020).4 </a:t>
            </a:r>
          </a:p>
          <a:p>
            <a:pPr>
              <a:lnSpc>
                <a:spcPct val="150000"/>
              </a:lnSpc>
            </a:pPr>
            <a:r>
              <a:rPr lang="en-CA" sz="1600" dirty="0">
                <a:latin typeface="Segoe UI" panose="020B0502040204020203" pitchFamily="34" charset="0"/>
                <a:cs typeface="Segoe UI" panose="020B0502040204020203" pitchFamily="34" charset="0"/>
              </a:rPr>
              <a:t>Format: CSV, XML, SHP</a:t>
            </a:r>
          </a:p>
        </p:txBody>
      </p:sp>
      <p:pic>
        <p:nvPicPr>
          <p:cNvPr id="3" name="Picture 2">
            <a:extLst>
              <a:ext uri="{FF2B5EF4-FFF2-40B4-BE49-F238E27FC236}">
                <a16:creationId xmlns:a16="http://schemas.microsoft.com/office/drawing/2014/main" id="{4F2E2C6E-A22D-D8E5-BB6F-E4FCE5AB97F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683520" y="5671288"/>
            <a:ext cx="2252425" cy="981212"/>
          </a:xfrm>
          <a:prstGeom prst="rect">
            <a:avLst/>
          </a:prstGeom>
        </p:spPr>
      </p:pic>
    </p:spTree>
    <p:extLst>
      <p:ext uri="{BB962C8B-B14F-4D97-AF65-F5344CB8AC3E}">
        <p14:creationId xmlns:p14="http://schemas.microsoft.com/office/powerpoint/2010/main" val="3673105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5" name="Picture 4">
            <a:extLst>
              <a:ext uri="{FF2B5EF4-FFF2-40B4-BE49-F238E27FC236}">
                <a16:creationId xmlns:a16="http://schemas.microsoft.com/office/drawing/2014/main" id="{3BD68D8F-F4BE-46A9-55B1-C520AA1AE3AB}"/>
              </a:ext>
            </a:extLst>
          </p:cNvPr>
          <p:cNvPicPr>
            <a:picLocks noChangeAspect="1"/>
          </p:cNvPicPr>
          <p:nvPr/>
        </p:nvPicPr>
        <p:blipFill>
          <a:blip r:embed="rId2"/>
          <a:stretch>
            <a:fillRect/>
          </a:stretch>
        </p:blipFill>
        <p:spPr>
          <a:xfrm>
            <a:off x="2053861" y="1364462"/>
            <a:ext cx="8057645" cy="5217288"/>
          </a:xfrm>
          <a:prstGeom prst="rect">
            <a:avLst/>
          </a:prstGeom>
        </p:spPr>
      </p:pic>
      <p:sp>
        <p:nvSpPr>
          <p:cNvPr id="2" name="Rectangle 1">
            <a:extLst>
              <a:ext uri="{FF2B5EF4-FFF2-40B4-BE49-F238E27FC236}">
                <a16:creationId xmlns:a16="http://schemas.microsoft.com/office/drawing/2014/main" id="{A56E6DBE-90A7-8A2D-ADCF-C964503E7BA0}"/>
              </a:ext>
            </a:extLst>
          </p:cNvPr>
          <p:cNvSpPr/>
          <p:nvPr/>
        </p:nvSpPr>
        <p:spPr>
          <a:xfrm>
            <a:off x="2333625" y="2076450"/>
            <a:ext cx="3181350" cy="466726"/>
          </a:xfrm>
          <a:custGeom>
            <a:avLst/>
            <a:gdLst>
              <a:gd name="connsiteX0" fmla="*/ 0 w 3181350"/>
              <a:gd name="connsiteY0" fmla="*/ 0 h 466726"/>
              <a:gd name="connsiteX1" fmla="*/ 466598 w 3181350"/>
              <a:gd name="connsiteY1" fmla="*/ 0 h 466726"/>
              <a:gd name="connsiteX2" fmla="*/ 965010 w 3181350"/>
              <a:gd name="connsiteY2" fmla="*/ 0 h 466726"/>
              <a:gd name="connsiteX3" fmla="*/ 1495235 w 3181350"/>
              <a:gd name="connsiteY3" fmla="*/ 0 h 466726"/>
              <a:gd name="connsiteX4" fmla="*/ 1993646 w 3181350"/>
              <a:gd name="connsiteY4" fmla="*/ 0 h 466726"/>
              <a:gd name="connsiteX5" fmla="*/ 2587498 w 3181350"/>
              <a:gd name="connsiteY5" fmla="*/ 0 h 466726"/>
              <a:gd name="connsiteX6" fmla="*/ 3181350 w 3181350"/>
              <a:gd name="connsiteY6" fmla="*/ 0 h 466726"/>
              <a:gd name="connsiteX7" fmla="*/ 3181350 w 3181350"/>
              <a:gd name="connsiteY7" fmla="*/ 466726 h 466726"/>
              <a:gd name="connsiteX8" fmla="*/ 2587498 w 3181350"/>
              <a:gd name="connsiteY8" fmla="*/ 466726 h 466726"/>
              <a:gd name="connsiteX9" fmla="*/ 2152714 w 3181350"/>
              <a:gd name="connsiteY9" fmla="*/ 466726 h 466726"/>
              <a:gd name="connsiteX10" fmla="*/ 1590675 w 3181350"/>
              <a:gd name="connsiteY10" fmla="*/ 466726 h 466726"/>
              <a:gd name="connsiteX11" fmla="*/ 1028637 w 3181350"/>
              <a:gd name="connsiteY11" fmla="*/ 466726 h 466726"/>
              <a:gd name="connsiteX12" fmla="*/ 530225 w 3181350"/>
              <a:gd name="connsiteY12" fmla="*/ 466726 h 466726"/>
              <a:gd name="connsiteX13" fmla="*/ 0 w 3181350"/>
              <a:gd name="connsiteY13" fmla="*/ 466726 h 466726"/>
              <a:gd name="connsiteX14" fmla="*/ 0 w 3181350"/>
              <a:gd name="connsiteY14" fmla="*/ 0 h 46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1350" h="466726" extrusionOk="0">
                <a:moveTo>
                  <a:pt x="0" y="0"/>
                </a:moveTo>
                <a:cubicBezTo>
                  <a:pt x="115751" y="-5753"/>
                  <a:pt x="242858" y="22915"/>
                  <a:pt x="466598" y="0"/>
                </a:cubicBezTo>
                <a:cubicBezTo>
                  <a:pt x="690338" y="-22915"/>
                  <a:pt x="806669" y="26690"/>
                  <a:pt x="965010" y="0"/>
                </a:cubicBezTo>
                <a:cubicBezTo>
                  <a:pt x="1123351" y="-26690"/>
                  <a:pt x="1273511" y="50690"/>
                  <a:pt x="1495235" y="0"/>
                </a:cubicBezTo>
                <a:cubicBezTo>
                  <a:pt x="1716959" y="-50690"/>
                  <a:pt x="1800490" y="55475"/>
                  <a:pt x="1993646" y="0"/>
                </a:cubicBezTo>
                <a:cubicBezTo>
                  <a:pt x="2186802" y="-55475"/>
                  <a:pt x="2381459" y="23291"/>
                  <a:pt x="2587498" y="0"/>
                </a:cubicBezTo>
                <a:cubicBezTo>
                  <a:pt x="2793537" y="-23291"/>
                  <a:pt x="2984175" y="860"/>
                  <a:pt x="3181350" y="0"/>
                </a:cubicBezTo>
                <a:cubicBezTo>
                  <a:pt x="3209937" y="199558"/>
                  <a:pt x="3129333" y="351591"/>
                  <a:pt x="3181350" y="466726"/>
                </a:cubicBezTo>
                <a:cubicBezTo>
                  <a:pt x="2950248" y="531998"/>
                  <a:pt x="2741493" y="424278"/>
                  <a:pt x="2587498" y="466726"/>
                </a:cubicBezTo>
                <a:cubicBezTo>
                  <a:pt x="2433503" y="509174"/>
                  <a:pt x="2335958" y="432339"/>
                  <a:pt x="2152714" y="466726"/>
                </a:cubicBezTo>
                <a:cubicBezTo>
                  <a:pt x="1969470" y="501113"/>
                  <a:pt x="1726987" y="433002"/>
                  <a:pt x="1590675" y="466726"/>
                </a:cubicBezTo>
                <a:cubicBezTo>
                  <a:pt x="1454363" y="500450"/>
                  <a:pt x="1192335" y="403890"/>
                  <a:pt x="1028637" y="466726"/>
                </a:cubicBezTo>
                <a:cubicBezTo>
                  <a:pt x="864939" y="529562"/>
                  <a:pt x="754336" y="450093"/>
                  <a:pt x="530225" y="466726"/>
                </a:cubicBezTo>
                <a:cubicBezTo>
                  <a:pt x="306114" y="483359"/>
                  <a:pt x="154529" y="404924"/>
                  <a:pt x="0" y="466726"/>
                </a:cubicBezTo>
                <a:cubicBezTo>
                  <a:pt x="-809" y="331898"/>
                  <a:pt x="11698" y="208803"/>
                  <a:pt x="0" y="0"/>
                </a:cubicBezTo>
                <a:close/>
              </a:path>
            </a:pathLst>
          </a:custGeom>
          <a:noFill/>
          <a:ln w="57150">
            <a:solidFill>
              <a:srgbClr val="C00000"/>
            </a:solidFill>
            <a:extLst>
              <a:ext uri="{C807C97D-BFC1-408E-A445-0C87EB9F89A2}">
                <ask:lineSketchStyleProps xmlns:ask="http://schemas.microsoft.com/office/drawing/2018/sketchyshapes" sd="295574252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23599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3" name="Picture 2">
            <a:extLst>
              <a:ext uri="{FF2B5EF4-FFF2-40B4-BE49-F238E27FC236}">
                <a16:creationId xmlns:a16="http://schemas.microsoft.com/office/drawing/2014/main" id="{AD9BA719-8949-B010-EE31-10849E9C364E}"/>
              </a:ext>
            </a:extLst>
          </p:cNvPr>
          <p:cNvPicPr>
            <a:picLocks noChangeAspect="1"/>
          </p:cNvPicPr>
          <p:nvPr/>
        </p:nvPicPr>
        <p:blipFill>
          <a:blip r:embed="rId2"/>
          <a:stretch>
            <a:fillRect/>
          </a:stretch>
        </p:blipFill>
        <p:spPr>
          <a:xfrm>
            <a:off x="2463525" y="1046817"/>
            <a:ext cx="7238318" cy="5639244"/>
          </a:xfrm>
          <a:prstGeom prst="rect">
            <a:avLst/>
          </a:prstGeom>
        </p:spPr>
      </p:pic>
      <p:sp>
        <p:nvSpPr>
          <p:cNvPr id="2" name="Rectangle 1">
            <a:extLst>
              <a:ext uri="{FF2B5EF4-FFF2-40B4-BE49-F238E27FC236}">
                <a16:creationId xmlns:a16="http://schemas.microsoft.com/office/drawing/2014/main" id="{5CE85146-BB34-D53A-A514-0B6E38ABC1BA}"/>
              </a:ext>
            </a:extLst>
          </p:cNvPr>
          <p:cNvSpPr/>
          <p:nvPr/>
        </p:nvSpPr>
        <p:spPr>
          <a:xfrm>
            <a:off x="2686050" y="3429000"/>
            <a:ext cx="1285875" cy="990599"/>
          </a:xfrm>
          <a:custGeom>
            <a:avLst/>
            <a:gdLst>
              <a:gd name="connsiteX0" fmla="*/ 0 w 1285875"/>
              <a:gd name="connsiteY0" fmla="*/ 0 h 990599"/>
              <a:gd name="connsiteX1" fmla="*/ 402907 w 1285875"/>
              <a:gd name="connsiteY1" fmla="*/ 0 h 990599"/>
              <a:gd name="connsiteX2" fmla="*/ 818674 w 1285875"/>
              <a:gd name="connsiteY2" fmla="*/ 0 h 990599"/>
              <a:gd name="connsiteX3" fmla="*/ 1285875 w 1285875"/>
              <a:gd name="connsiteY3" fmla="*/ 0 h 990599"/>
              <a:gd name="connsiteX4" fmla="*/ 1285875 w 1285875"/>
              <a:gd name="connsiteY4" fmla="*/ 485394 h 990599"/>
              <a:gd name="connsiteX5" fmla="*/ 1285875 w 1285875"/>
              <a:gd name="connsiteY5" fmla="*/ 990599 h 990599"/>
              <a:gd name="connsiteX6" fmla="*/ 882968 w 1285875"/>
              <a:gd name="connsiteY6" fmla="*/ 990599 h 990599"/>
              <a:gd name="connsiteX7" fmla="*/ 428625 w 1285875"/>
              <a:gd name="connsiteY7" fmla="*/ 990599 h 990599"/>
              <a:gd name="connsiteX8" fmla="*/ 0 w 1285875"/>
              <a:gd name="connsiteY8" fmla="*/ 990599 h 990599"/>
              <a:gd name="connsiteX9" fmla="*/ 0 w 1285875"/>
              <a:gd name="connsiteY9" fmla="*/ 525017 h 990599"/>
              <a:gd name="connsiteX10" fmla="*/ 0 w 1285875"/>
              <a:gd name="connsiteY10" fmla="*/ 0 h 99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5875" h="990599" extrusionOk="0">
                <a:moveTo>
                  <a:pt x="0" y="0"/>
                </a:moveTo>
                <a:cubicBezTo>
                  <a:pt x="95860" y="-35804"/>
                  <a:pt x="287479" y="30697"/>
                  <a:pt x="402907" y="0"/>
                </a:cubicBezTo>
                <a:cubicBezTo>
                  <a:pt x="518335" y="-30697"/>
                  <a:pt x="676521" y="8161"/>
                  <a:pt x="818674" y="0"/>
                </a:cubicBezTo>
                <a:cubicBezTo>
                  <a:pt x="960827" y="-8161"/>
                  <a:pt x="1059618" y="37171"/>
                  <a:pt x="1285875" y="0"/>
                </a:cubicBezTo>
                <a:cubicBezTo>
                  <a:pt x="1305164" y="139347"/>
                  <a:pt x="1246971" y="361372"/>
                  <a:pt x="1285875" y="485394"/>
                </a:cubicBezTo>
                <a:cubicBezTo>
                  <a:pt x="1324779" y="609416"/>
                  <a:pt x="1251516" y="803238"/>
                  <a:pt x="1285875" y="990599"/>
                </a:cubicBezTo>
                <a:cubicBezTo>
                  <a:pt x="1156878" y="1021006"/>
                  <a:pt x="1018217" y="942915"/>
                  <a:pt x="882968" y="990599"/>
                </a:cubicBezTo>
                <a:cubicBezTo>
                  <a:pt x="747719" y="1038283"/>
                  <a:pt x="571413" y="964181"/>
                  <a:pt x="428625" y="990599"/>
                </a:cubicBezTo>
                <a:cubicBezTo>
                  <a:pt x="285837" y="1017017"/>
                  <a:pt x="133651" y="964991"/>
                  <a:pt x="0" y="990599"/>
                </a:cubicBezTo>
                <a:cubicBezTo>
                  <a:pt x="-48919" y="889481"/>
                  <a:pt x="21440" y="645312"/>
                  <a:pt x="0" y="525017"/>
                </a:cubicBezTo>
                <a:cubicBezTo>
                  <a:pt x="-21440" y="404722"/>
                  <a:pt x="19420" y="230441"/>
                  <a:pt x="0" y="0"/>
                </a:cubicBezTo>
                <a:close/>
              </a:path>
            </a:pathLst>
          </a:custGeom>
          <a:noFill/>
          <a:ln w="57150">
            <a:solidFill>
              <a:srgbClr val="C00000"/>
            </a:solidFill>
            <a:extLst>
              <a:ext uri="{C807C97D-BFC1-408E-A445-0C87EB9F89A2}">
                <ask:lineSketchStyleProps xmlns:ask="http://schemas.microsoft.com/office/drawing/2018/sketchyshapes" sd="295574252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7928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4" name="Picture 3">
            <a:extLst>
              <a:ext uri="{FF2B5EF4-FFF2-40B4-BE49-F238E27FC236}">
                <a16:creationId xmlns:a16="http://schemas.microsoft.com/office/drawing/2014/main" id="{2567177A-BAD3-F2BA-45FD-9BEF818EED0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18276" y="1029044"/>
            <a:ext cx="3379345" cy="5731303"/>
          </a:xfrm>
          <a:prstGeom prst="rect">
            <a:avLst/>
          </a:prstGeom>
        </p:spPr>
      </p:pic>
      <p:pic>
        <p:nvPicPr>
          <p:cNvPr id="6" name="Picture 5">
            <a:extLst>
              <a:ext uri="{FF2B5EF4-FFF2-40B4-BE49-F238E27FC236}">
                <a16:creationId xmlns:a16="http://schemas.microsoft.com/office/drawing/2014/main" id="{F9FB77AD-37A7-63CD-8A3A-119CD4190E2A}"/>
              </a:ext>
            </a:extLst>
          </p:cNvPr>
          <p:cNvPicPr>
            <a:picLocks noChangeAspect="1"/>
          </p:cNvPicPr>
          <p:nvPr/>
        </p:nvPicPr>
        <p:blipFill>
          <a:blip r:embed="rId3"/>
          <a:stretch>
            <a:fillRect/>
          </a:stretch>
        </p:blipFill>
        <p:spPr>
          <a:xfrm>
            <a:off x="6571968" y="1029043"/>
            <a:ext cx="4458537" cy="5731304"/>
          </a:xfrm>
          <a:prstGeom prst="rect">
            <a:avLst/>
          </a:prstGeom>
        </p:spPr>
      </p:pic>
    </p:spTree>
    <p:extLst>
      <p:ext uri="{BB962C8B-B14F-4D97-AF65-F5344CB8AC3E}">
        <p14:creationId xmlns:p14="http://schemas.microsoft.com/office/powerpoint/2010/main" val="3255640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3" name="Picture 2">
            <a:extLst>
              <a:ext uri="{FF2B5EF4-FFF2-40B4-BE49-F238E27FC236}">
                <a16:creationId xmlns:a16="http://schemas.microsoft.com/office/drawing/2014/main" id="{FEEBF87F-2D98-CB8B-9254-4216F8941F92}"/>
              </a:ext>
            </a:extLst>
          </p:cNvPr>
          <p:cNvPicPr>
            <a:picLocks noChangeAspect="1"/>
          </p:cNvPicPr>
          <p:nvPr/>
        </p:nvPicPr>
        <p:blipFill>
          <a:blip r:embed="rId2"/>
          <a:stretch>
            <a:fillRect/>
          </a:stretch>
        </p:blipFill>
        <p:spPr>
          <a:xfrm>
            <a:off x="112451" y="1091679"/>
            <a:ext cx="6566215" cy="5583623"/>
          </a:xfrm>
          <a:prstGeom prst="rect">
            <a:avLst/>
          </a:prstGeom>
        </p:spPr>
      </p:pic>
      <p:pic>
        <p:nvPicPr>
          <p:cNvPr id="1026" name="Picture 2">
            <a:extLst>
              <a:ext uri="{FF2B5EF4-FFF2-40B4-BE49-F238E27FC236}">
                <a16:creationId xmlns:a16="http://schemas.microsoft.com/office/drawing/2014/main" id="{BD5A616F-A40C-4E33-D8D6-9D502F983E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2814" y="2269388"/>
            <a:ext cx="5960103" cy="3227245"/>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107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4" name="Picture 3">
            <a:extLst>
              <a:ext uri="{FF2B5EF4-FFF2-40B4-BE49-F238E27FC236}">
                <a16:creationId xmlns:a16="http://schemas.microsoft.com/office/drawing/2014/main" id="{F21E41B3-203C-5E96-68B7-4678885A2530}"/>
              </a:ext>
            </a:extLst>
          </p:cNvPr>
          <p:cNvPicPr>
            <a:picLocks noChangeAspect="1"/>
          </p:cNvPicPr>
          <p:nvPr/>
        </p:nvPicPr>
        <p:blipFill>
          <a:blip r:embed="rId2"/>
          <a:stretch>
            <a:fillRect/>
          </a:stretch>
        </p:blipFill>
        <p:spPr>
          <a:xfrm>
            <a:off x="2200044" y="981717"/>
            <a:ext cx="7765280" cy="5778630"/>
          </a:xfrm>
          <a:prstGeom prst="rect">
            <a:avLst/>
          </a:prstGeom>
        </p:spPr>
      </p:pic>
    </p:spTree>
    <p:extLst>
      <p:ext uri="{BB962C8B-B14F-4D97-AF65-F5344CB8AC3E}">
        <p14:creationId xmlns:p14="http://schemas.microsoft.com/office/powerpoint/2010/main" val="3034012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3" name="Picture 2">
            <a:extLst>
              <a:ext uri="{FF2B5EF4-FFF2-40B4-BE49-F238E27FC236}">
                <a16:creationId xmlns:a16="http://schemas.microsoft.com/office/drawing/2014/main" id="{C0255176-5493-9E82-B0E3-60BA0E2A307C}"/>
              </a:ext>
            </a:extLst>
          </p:cNvPr>
          <p:cNvPicPr>
            <a:picLocks noChangeAspect="1"/>
          </p:cNvPicPr>
          <p:nvPr/>
        </p:nvPicPr>
        <p:blipFill>
          <a:blip r:embed="rId2"/>
          <a:stretch>
            <a:fillRect/>
          </a:stretch>
        </p:blipFill>
        <p:spPr>
          <a:xfrm>
            <a:off x="112451" y="1097177"/>
            <a:ext cx="5510546" cy="5663170"/>
          </a:xfrm>
          <a:prstGeom prst="rect">
            <a:avLst/>
          </a:prstGeom>
        </p:spPr>
      </p:pic>
      <p:pic>
        <p:nvPicPr>
          <p:cNvPr id="6" name="Picture 5">
            <a:extLst>
              <a:ext uri="{FF2B5EF4-FFF2-40B4-BE49-F238E27FC236}">
                <a16:creationId xmlns:a16="http://schemas.microsoft.com/office/drawing/2014/main" id="{0E9A0583-7A17-7695-2C91-C5CE7D2929EC}"/>
              </a:ext>
            </a:extLst>
          </p:cNvPr>
          <p:cNvPicPr>
            <a:picLocks noChangeAspect="1"/>
          </p:cNvPicPr>
          <p:nvPr/>
        </p:nvPicPr>
        <p:blipFill>
          <a:blip r:embed="rId3"/>
          <a:stretch>
            <a:fillRect/>
          </a:stretch>
        </p:blipFill>
        <p:spPr>
          <a:xfrm>
            <a:off x="6419711" y="1097177"/>
            <a:ext cx="5633206" cy="5663170"/>
          </a:xfrm>
          <a:prstGeom prst="rect">
            <a:avLst/>
          </a:prstGeom>
        </p:spPr>
      </p:pic>
    </p:spTree>
    <p:extLst>
      <p:ext uri="{BB962C8B-B14F-4D97-AF65-F5344CB8AC3E}">
        <p14:creationId xmlns:p14="http://schemas.microsoft.com/office/powerpoint/2010/main" val="1867966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4" name="Picture 3">
            <a:extLst>
              <a:ext uri="{FF2B5EF4-FFF2-40B4-BE49-F238E27FC236}">
                <a16:creationId xmlns:a16="http://schemas.microsoft.com/office/drawing/2014/main" id="{C67FDC5A-9D81-7F58-5D3C-87DA123117D5}"/>
              </a:ext>
            </a:extLst>
          </p:cNvPr>
          <p:cNvPicPr>
            <a:picLocks noChangeAspect="1"/>
          </p:cNvPicPr>
          <p:nvPr/>
        </p:nvPicPr>
        <p:blipFill>
          <a:blip r:embed="rId2"/>
          <a:stretch>
            <a:fillRect/>
          </a:stretch>
        </p:blipFill>
        <p:spPr>
          <a:xfrm>
            <a:off x="1165877" y="1142812"/>
            <a:ext cx="9860246" cy="5501075"/>
          </a:xfrm>
          <a:prstGeom prst="rect">
            <a:avLst/>
          </a:prstGeom>
        </p:spPr>
      </p:pic>
    </p:spTree>
    <p:extLst>
      <p:ext uri="{BB962C8B-B14F-4D97-AF65-F5344CB8AC3E}">
        <p14:creationId xmlns:p14="http://schemas.microsoft.com/office/powerpoint/2010/main" val="435302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90A9F0-D277-818B-D4E1-24FA71730123}"/>
              </a:ext>
            </a:extLst>
          </p:cNvPr>
          <p:cNvSpPr txBox="1"/>
          <p:nvPr/>
        </p:nvSpPr>
        <p:spPr>
          <a:xfrm>
            <a:off x="640080" y="325369"/>
            <a:ext cx="4368602" cy="1956841"/>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5400" b="1" i="0" u="none" strike="noStrike" cap="none" spc="0" normalizeH="0" baseline="0" noProof="0" dirty="0">
                <a:ln>
                  <a:noFill/>
                </a:ln>
                <a:solidFill>
                  <a:srgbClr val="022A56"/>
                </a:solidFill>
                <a:effectLst/>
                <a:uLnTx/>
                <a:uFillTx/>
                <a:latin typeface="Segoe UI" panose="020B0502040204020203" pitchFamily="34" charset="0"/>
                <a:ea typeface="+mj-ea"/>
                <a:cs typeface="Segoe UI" panose="020B0502040204020203" pitchFamily="34" charset="0"/>
              </a:rPr>
              <a:t>Toronto Police</a:t>
            </a: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DD0735B-F51D-CEA2-39CF-FD79C31842DE}"/>
              </a:ext>
            </a:extLst>
          </p:cNvPr>
          <p:cNvSpPr txBox="1"/>
          <p:nvPr/>
        </p:nvSpPr>
        <p:spPr>
          <a:xfrm>
            <a:off x="640080" y="2872899"/>
            <a:ext cx="4243589" cy="3320668"/>
          </a:xfrm>
          <a:prstGeom prst="rect">
            <a:avLst/>
          </a:prstGeom>
        </p:spPr>
        <p:txBody>
          <a:bodyPr vert="horz" lIns="91440" tIns="45720" rIns="91440" bIns="45720" rtlCol="0">
            <a:normAutofit fontScale="92500"/>
          </a:bodyPr>
          <a:lstStyle/>
          <a:p>
            <a:pPr marR="0" lvl="0" fontAlgn="auto">
              <a:spcBef>
                <a:spcPts val="0"/>
              </a:spcBef>
              <a:spcAft>
                <a:spcPts val="600"/>
              </a:spcAft>
              <a:buClrTx/>
              <a:buSzTx/>
              <a:tabLst/>
              <a:defRPr/>
            </a:pPr>
            <a:r>
              <a:rPr kumimoji="0" lang="en-CA" sz="22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Source of Data: Major Crime Indicators (MCI) Historical</a:t>
            </a:r>
          </a:p>
          <a:p>
            <a:pPr marR="0" lvl="0" fontAlgn="auto">
              <a:spcBef>
                <a:spcPts val="0"/>
              </a:spcBef>
              <a:spcAft>
                <a:spcPts val="600"/>
              </a:spcAft>
              <a:buClrTx/>
              <a:buSzTx/>
              <a:tabLst/>
              <a:defRPr/>
            </a:pPr>
            <a:r>
              <a:rPr kumimoji="0" lang="en-CA" sz="22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This dataset includes all </a:t>
            </a:r>
            <a:r>
              <a:rPr kumimoji="0" lang="en-CA" sz="2200" b="1"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Major Crime Indicators (MCI) </a:t>
            </a:r>
            <a:r>
              <a:rPr kumimoji="0" lang="en-CA" sz="22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occurrences by reported date and related offences from </a:t>
            </a:r>
            <a:r>
              <a:rPr kumimoji="0" lang="en-CA" sz="2200" b="1"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2014 to June 30, 2022.</a:t>
            </a:r>
          </a:p>
          <a:p>
            <a:pPr marR="0" lvl="0" fontAlgn="auto">
              <a:spcBef>
                <a:spcPts val="0"/>
              </a:spcBef>
              <a:spcAft>
                <a:spcPts val="600"/>
              </a:spcAft>
              <a:buClrTx/>
              <a:buSzTx/>
              <a:tabLst/>
              <a:defRPr/>
            </a:pPr>
            <a:endParaRPr lang="en-CA" sz="2200" dirty="0">
              <a:solidFill>
                <a:srgbClr val="022A56"/>
              </a:solidFill>
              <a:latin typeface="Segoe UI" panose="020B0502040204020203" pitchFamily="34" charset="0"/>
              <a:cs typeface="Segoe UI" panose="020B0502040204020203" pitchFamily="34" charset="0"/>
            </a:endParaRPr>
          </a:p>
          <a:p>
            <a:pPr>
              <a:spcAft>
                <a:spcPts val="600"/>
              </a:spcAft>
              <a:defRPr/>
            </a:pPr>
            <a:r>
              <a:rPr lang="en-US" sz="2400" dirty="0">
                <a:solidFill>
                  <a:srgbClr val="022A56"/>
                </a:solidFill>
                <a:latin typeface="Segoe UI" panose="020B0502040204020203" pitchFamily="34" charset="0"/>
                <a:cs typeface="Segoe UI" panose="020B0502040204020203" pitchFamily="34" charset="0"/>
                <a:hlinkClick r:id="rId2"/>
              </a:rPr>
              <a:t>https://data.torontopolice.on.ca/</a:t>
            </a:r>
            <a:r>
              <a:rPr lang="en-US" sz="2400" dirty="0">
                <a:solidFill>
                  <a:srgbClr val="022A56"/>
                </a:solidFill>
                <a:latin typeface="Segoe UI" panose="020B0502040204020203" pitchFamily="34" charset="0"/>
                <a:cs typeface="Segoe UI" panose="020B0502040204020203" pitchFamily="34" charset="0"/>
              </a:rPr>
              <a:t> </a:t>
            </a:r>
            <a:endParaRPr kumimoji="0" lang="en-US" sz="24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7FAA5390-62E3-B0E0-1129-1D26D92AE57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6BA26BDD-A59A-99D3-56F5-0BCF20B18C92}"/>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kumimoji="0" lang="en-CA" sz="1600" b="1"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INTRO / BACKGROUND</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92418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3" name="Picture 2">
            <a:extLst>
              <a:ext uri="{FF2B5EF4-FFF2-40B4-BE49-F238E27FC236}">
                <a16:creationId xmlns:a16="http://schemas.microsoft.com/office/drawing/2014/main" id="{B2C8C3F2-C737-3C42-6A49-F8439A731212}"/>
              </a:ext>
            </a:extLst>
          </p:cNvPr>
          <p:cNvPicPr>
            <a:picLocks noChangeAspect="1"/>
          </p:cNvPicPr>
          <p:nvPr/>
        </p:nvPicPr>
        <p:blipFill>
          <a:blip r:embed="rId2"/>
          <a:stretch>
            <a:fillRect/>
          </a:stretch>
        </p:blipFill>
        <p:spPr>
          <a:xfrm>
            <a:off x="112451" y="1158861"/>
            <a:ext cx="8516539" cy="3696216"/>
          </a:xfrm>
          <a:prstGeom prst="rect">
            <a:avLst/>
          </a:prstGeom>
        </p:spPr>
      </p:pic>
      <p:pic>
        <p:nvPicPr>
          <p:cNvPr id="2050" name="Picture 2">
            <a:extLst>
              <a:ext uri="{FF2B5EF4-FFF2-40B4-BE49-F238E27FC236}">
                <a16:creationId xmlns:a16="http://schemas.microsoft.com/office/drawing/2014/main" id="{549C9D46-1B94-6DE5-A3E3-8875618C3E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59885" y="3941860"/>
            <a:ext cx="8193032" cy="281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369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4" name="Picture 3">
            <a:extLst>
              <a:ext uri="{FF2B5EF4-FFF2-40B4-BE49-F238E27FC236}">
                <a16:creationId xmlns:a16="http://schemas.microsoft.com/office/drawing/2014/main" id="{4C6AB813-AFFA-D04A-8742-F81C3AEE595E}"/>
              </a:ext>
            </a:extLst>
          </p:cNvPr>
          <p:cNvPicPr>
            <a:picLocks noChangeAspect="1"/>
          </p:cNvPicPr>
          <p:nvPr/>
        </p:nvPicPr>
        <p:blipFill>
          <a:blip r:embed="rId2"/>
          <a:stretch>
            <a:fillRect/>
          </a:stretch>
        </p:blipFill>
        <p:spPr>
          <a:xfrm>
            <a:off x="2066362" y="996918"/>
            <a:ext cx="8059275" cy="5763429"/>
          </a:xfrm>
          <a:prstGeom prst="rect">
            <a:avLst/>
          </a:prstGeom>
        </p:spPr>
      </p:pic>
    </p:spTree>
    <p:extLst>
      <p:ext uri="{BB962C8B-B14F-4D97-AF65-F5344CB8AC3E}">
        <p14:creationId xmlns:p14="http://schemas.microsoft.com/office/powerpoint/2010/main" val="2257789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3" name="Picture 2">
            <a:extLst>
              <a:ext uri="{FF2B5EF4-FFF2-40B4-BE49-F238E27FC236}">
                <a16:creationId xmlns:a16="http://schemas.microsoft.com/office/drawing/2014/main" id="{B2C8C3F2-C737-3C42-6A49-F8439A731212}"/>
              </a:ext>
            </a:extLst>
          </p:cNvPr>
          <p:cNvPicPr>
            <a:picLocks noChangeAspect="1"/>
          </p:cNvPicPr>
          <p:nvPr/>
        </p:nvPicPr>
        <p:blipFill>
          <a:blip r:embed="rId2"/>
          <a:stretch>
            <a:fillRect/>
          </a:stretch>
        </p:blipFill>
        <p:spPr>
          <a:xfrm>
            <a:off x="112451" y="1158861"/>
            <a:ext cx="8516539" cy="3696216"/>
          </a:xfrm>
          <a:prstGeom prst="rect">
            <a:avLst/>
          </a:prstGeom>
        </p:spPr>
      </p:pic>
      <p:pic>
        <p:nvPicPr>
          <p:cNvPr id="2050" name="Picture 2">
            <a:extLst>
              <a:ext uri="{FF2B5EF4-FFF2-40B4-BE49-F238E27FC236}">
                <a16:creationId xmlns:a16="http://schemas.microsoft.com/office/drawing/2014/main" id="{549C9D46-1B94-6DE5-A3E3-8875618C3E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59885" y="3941860"/>
            <a:ext cx="8193032" cy="281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097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4" name="Picture 3">
            <a:extLst>
              <a:ext uri="{FF2B5EF4-FFF2-40B4-BE49-F238E27FC236}">
                <a16:creationId xmlns:a16="http://schemas.microsoft.com/office/drawing/2014/main" id="{F657A4EC-E2A0-D830-4901-D8276543EBAF}"/>
              </a:ext>
            </a:extLst>
          </p:cNvPr>
          <p:cNvPicPr>
            <a:picLocks noChangeAspect="1"/>
          </p:cNvPicPr>
          <p:nvPr/>
        </p:nvPicPr>
        <p:blipFill>
          <a:blip r:embed="rId2"/>
          <a:stretch>
            <a:fillRect/>
          </a:stretch>
        </p:blipFill>
        <p:spPr>
          <a:xfrm>
            <a:off x="112451" y="1166627"/>
            <a:ext cx="4686954" cy="4763165"/>
          </a:xfrm>
          <a:prstGeom prst="rect">
            <a:avLst/>
          </a:prstGeom>
        </p:spPr>
      </p:pic>
      <p:pic>
        <p:nvPicPr>
          <p:cNvPr id="6" name="Picture 5">
            <a:extLst>
              <a:ext uri="{FF2B5EF4-FFF2-40B4-BE49-F238E27FC236}">
                <a16:creationId xmlns:a16="http://schemas.microsoft.com/office/drawing/2014/main" id="{794D9333-AFDD-224A-1357-AC820F996D90}"/>
              </a:ext>
            </a:extLst>
          </p:cNvPr>
          <p:cNvPicPr>
            <a:picLocks noChangeAspect="1"/>
          </p:cNvPicPr>
          <p:nvPr/>
        </p:nvPicPr>
        <p:blipFill>
          <a:blip r:embed="rId3"/>
          <a:stretch>
            <a:fillRect/>
          </a:stretch>
        </p:blipFill>
        <p:spPr>
          <a:xfrm>
            <a:off x="7432647" y="1142812"/>
            <a:ext cx="4620270" cy="4810796"/>
          </a:xfrm>
          <a:prstGeom prst="rect">
            <a:avLst/>
          </a:prstGeom>
        </p:spPr>
      </p:pic>
      <p:sp>
        <p:nvSpPr>
          <p:cNvPr id="7" name="Arrow: Right 6">
            <a:extLst>
              <a:ext uri="{FF2B5EF4-FFF2-40B4-BE49-F238E27FC236}">
                <a16:creationId xmlns:a16="http://schemas.microsoft.com/office/drawing/2014/main" id="{A999FE11-D283-8CDD-DDD6-5CAC23415A8B}"/>
              </a:ext>
            </a:extLst>
          </p:cNvPr>
          <p:cNvSpPr/>
          <p:nvPr/>
        </p:nvSpPr>
        <p:spPr>
          <a:xfrm>
            <a:off x="5302738" y="3078088"/>
            <a:ext cx="1586523" cy="939020"/>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FC011793-0827-BB1B-9E17-E7958F99DE0B}"/>
              </a:ext>
            </a:extLst>
          </p:cNvPr>
          <p:cNvSpPr txBox="1"/>
          <p:nvPr/>
        </p:nvSpPr>
        <p:spPr>
          <a:xfrm>
            <a:off x="3024915" y="6052461"/>
            <a:ext cx="6115538" cy="707886"/>
          </a:xfrm>
          <a:prstGeom prst="rect">
            <a:avLst/>
          </a:prstGeom>
          <a:noFill/>
        </p:spPr>
        <p:txBody>
          <a:bodyPr wrap="square">
            <a:spAutoFit/>
          </a:bodyPr>
          <a:lstStyle/>
          <a:p>
            <a:r>
              <a:rPr lang="en-CA" sz="1000" b="0" dirty="0">
                <a:effectLst/>
                <a:latin typeface="Courier New" panose="02070309020205020404" pitchFamily="49" charset="0"/>
              </a:rPr>
              <a:t>### Replace ZERO values for </a:t>
            </a:r>
            <a:r>
              <a:rPr lang="en-CA" sz="1000" b="0" dirty="0" err="1">
                <a:effectLst/>
                <a:latin typeface="Courier New" panose="02070309020205020404" pitchFamily="49" charset="0"/>
              </a:rPr>
              <a:t>NaN</a:t>
            </a:r>
            <a:r>
              <a:rPr lang="en-CA" sz="1000" b="0" dirty="0">
                <a:effectLst/>
                <a:latin typeface="Courier New" panose="02070309020205020404" pitchFamily="49" charset="0"/>
              </a:rPr>
              <a:t> = "Not a Number"</a:t>
            </a:r>
          </a:p>
          <a:p>
            <a:r>
              <a:rPr lang="en-CA" sz="1000" b="0" dirty="0">
                <a:effectLst/>
                <a:latin typeface="Courier New" panose="02070309020205020404" pitchFamily="49" charset="0"/>
              </a:rPr>
              <a:t>### </a:t>
            </a:r>
            <a:r>
              <a:rPr lang="en-CA" sz="1000" b="0" dirty="0" err="1">
                <a:effectLst/>
                <a:latin typeface="Courier New" panose="02070309020205020404" pitchFamily="49" charset="0"/>
              </a:rPr>
              <a:t>data.replace</a:t>
            </a:r>
            <a:r>
              <a:rPr lang="en-CA" sz="1000" b="0" dirty="0">
                <a:effectLst/>
                <a:latin typeface="Courier New" panose="02070309020205020404" pitchFamily="49" charset="0"/>
              </a:rPr>
              <a:t>(0, </a:t>
            </a:r>
            <a:r>
              <a:rPr lang="en-CA" sz="1000" b="0" dirty="0" err="1">
                <a:effectLst/>
                <a:latin typeface="Courier New" panose="02070309020205020404" pitchFamily="49" charset="0"/>
              </a:rPr>
              <a:t>np.nan</a:t>
            </a:r>
            <a:r>
              <a:rPr lang="en-CA" sz="1000" b="0" dirty="0">
                <a:effectLst/>
                <a:latin typeface="Courier New" panose="02070309020205020404" pitchFamily="49" charset="0"/>
              </a:rPr>
              <a:t>, </a:t>
            </a:r>
            <a:r>
              <a:rPr lang="en-CA" sz="1000" b="0" dirty="0" err="1">
                <a:effectLst/>
                <a:latin typeface="Courier New" panose="02070309020205020404" pitchFamily="49" charset="0"/>
              </a:rPr>
              <a:t>inplace</a:t>
            </a:r>
            <a:r>
              <a:rPr lang="en-CA" sz="1000" b="0" dirty="0">
                <a:effectLst/>
                <a:latin typeface="Courier New" panose="02070309020205020404" pitchFamily="49" charset="0"/>
              </a:rPr>
              <a:t>=True) ### To replace all the columns</a:t>
            </a:r>
          </a:p>
          <a:p>
            <a:r>
              <a:rPr lang="en-CA" sz="1000" b="0" dirty="0">
                <a:effectLst/>
                <a:latin typeface="Courier New" panose="02070309020205020404" pitchFamily="49" charset="0"/>
              </a:rPr>
              <a:t>cols = ["</a:t>
            </a:r>
            <a:r>
              <a:rPr lang="en-CA" sz="1000" b="0" dirty="0" err="1">
                <a:effectLst/>
                <a:latin typeface="Courier New" panose="02070309020205020404" pitchFamily="49" charset="0"/>
              </a:rPr>
              <a:t>Latitude","Longitude</a:t>
            </a:r>
            <a:r>
              <a:rPr lang="en-CA" sz="1000" b="0" dirty="0">
                <a:effectLst/>
                <a:latin typeface="Courier New" panose="02070309020205020404" pitchFamily="49" charset="0"/>
              </a:rPr>
              <a:t>"]</a:t>
            </a:r>
          </a:p>
          <a:p>
            <a:r>
              <a:rPr lang="en-CA" sz="1000" b="0" dirty="0">
                <a:effectLst/>
                <a:latin typeface="Courier New" panose="02070309020205020404" pitchFamily="49" charset="0"/>
              </a:rPr>
              <a:t>data[cols] = data[cols].replace(['0', 0], </a:t>
            </a:r>
            <a:r>
              <a:rPr lang="en-CA" sz="1000" b="0" dirty="0" err="1">
                <a:effectLst/>
                <a:latin typeface="Courier New" panose="02070309020205020404" pitchFamily="49" charset="0"/>
              </a:rPr>
              <a:t>np.nan</a:t>
            </a:r>
            <a:r>
              <a:rPr lang="en-CA" sz="1000" b="0" dirty="0">
                <a:effectLst/>
                <a:latin typeface="Courier New" panose="02070309020205020404" pitchFamily="49" charset="0"/>
              </a:rPr>
              <a:t>)</a:t>
            </a:r>
          </a:p>
        </p:txBody>
      </p:sp>
    </p:spTree>
    <p:extLst>
      <p:ext uri="{BB962C8B-B14F-4D97-AF65-F5344CB8AC3E}">
        <p14:creationId xmlns:p14="http://schemas.microsoft.com/office/powerpoint/2010/main" val="3451195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2" name="Picture 1">
            <a:extLst>
              <a:ext uri="{FF2B5EF4-FFF2-40B4-BE49-F238E27FC236}">
                <a16:creationId xmlns:a16="http://schemas.microsoft.com/office/drawing/2014/main" id="{F025BAA4-0F51-8079-DCFE-2806EC6A330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165" y="1162975"/>
            <a:ext cx="9971454" cy="3320248"/>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DFE2CC28-428B-3212-B3A0-19F23B549D5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79868" y="2206587"/>
            <a:ext cx="6693763" cy="4514694"/>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F7E7B1D8-0A67-CB40-35A5-EB18AAE537BB}"/>
              </a:ext>
            </a:extLst>
          </p:cNvPr>
          <p:cNvSpPr txBox="1"/>
          <p:nvPr/>
        </p:nvSpPr>
        <p:spPr>
          <a:xfrm>
            <a:off x="133165" y="4839612"/>
            <a:ext cx="5069150" cy="1881669"/>
          </a:xfrm>
          <a:prstGeom prst="rect">
            <a:avLst/>
          </a:prstGeom>
          <a:noFill/>
        </p:spPr>
        <p:txBody>
          <a:bodyPr wrap="square">
            <a:spAutoFit/>
          </a:bodyPr>
          <a:lstStyle/>
          <a:p>
            <a:pPr>
              <a:lnSpc>
                <a:spcPct val="150000"/>
              </a:lnSpc>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Additionally, </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we used a visualization tool (PowerBI) to explore, visualize and gain insights from the dataset.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Easy, fast, and visual</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a:t>
            </a:r>
            <a:endPar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endParaRPr>
          </a:p>
        </p:txBody>
      </p:sp>
      <p:sp>
        <p:nvSpPr>
          <p:cNvPr id="7" name="Arrow: Down 6">
            <a:extLst>
              <a:ext uri="{FF2B5EF4-FFF2-40B4-BE49-F238E27FC236}">
                <a16:creationId xmlns:a16="http://schemas.microsoft.com/office/drawing/2014/main" id="{AD1B02E7-28CB-D4B5-AF73-45FD10388141}"/>
              </a:ext>
            </a:extLst>
          </p:cNvPr>
          <p:cNvSpPr/>
          <p:nvPr/>
        </p:nvSpPr>
        <p:spPr>
          <a:xfrm rot="2581122">
            <a:off x="10079289" y="4173577"/>
            <a:ext cx="292963" cy="56262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sp>
        <p:nvSpPr>
          <p:cNvPr id="8" name="Arrow: Down 7">
            <a:extLst>
              <a:ext uri="{FF2B5EF4-FFF2-40B4-BE49-F238E27FC236}">
                <a16:creationId xmlns:a16="http://schemas.microsoft.com/office/drawing/2014/main" id="{9DB34FE1-D8A3-1E16-9B32-10F9A1B7F93E}"/>
              </a:ext>
            </a:extLst>
          </p:cNvPr>
          <p:cNvSpPr/>
          <p:nvPr/>
        </p:nvSpPr>
        <p:spPr>
          <a:xfrm rot="2581122">
            <a:off x="11152730" y="3896297"/>
            <a:ext cx="292963" cy="56262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sp>
        <p:nvSpPr>
          <p:cNvPr id="9" name="Arrow: Down 8">
            <a:extLst>
              <a:ext uri="{FF2B5EF4-FFF2-40B4-BE49-F238E27FC236}">
                <a16:creationId xmlns:a16="http://schemas.microsoft.com/office/drawing/2014/main" id="{D61CEB52-48AE-87B1-B995-75D8DC6B678E}"/>
              </a:ext>
            </a:extLst>
          </p:cNvPr>
          <p:cNvSpPr/>
          <p:nvPr/>
        </p:nvSpPr>
        <p:spPr>
          <a:xfrm rot="2581122">
            <a:off x="6248539" y="3010008"/>
            <a:ext cx="292963" cy="56262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sp>
        <p:nvSpPr>
          <p:cNvPr id="10" name="Arrow: Down 9">
            <a:extLst>
              <a:ext uri="{FF2B5EF4-FFF2-40B4-BE49-F238E27FC236}">
                <a16:creationId xmlns:a16="http://schemas.microsoft.com/office/drawing/2014/main" id="{926121E4-C831-770C-2F98-FEF9CDFA0025}"/>
              </a:ext>
            </a:extLst>
          </p:cNvPr>
          <p:cNvSpPr/>
          <p:nvPr/>
        </p:nvSpPr>
        <p:spPr>
          <a:xfrm rot="2581122">
            <a:off x="6248538" y="4863911"/>
            <a:ext cx="292963" cy="56262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grpSp>
        <p:nvGrpSpPr>
          <p:cNvPr id="12" name="Group 11">
            <a:extLst>
              <a:ext uri="{FF2B5EF4-FFF2-40B4-BE49-F238E27FC236}">
                <a16:creationId xmlns:a16="http://schemas.microsoft.com/office/drawing/2014/main" id="{2DEA99DD-179F-E451-21C9-9861FB778EF1}"/>
              </a:ext>
            </a:extLst>
          </p:cNvPr>
          <p:cNvGrpSpPr/>
          <p:nvPr/>
        </p:nvGrpSpPr>
        <p:grpSpPr>
          <a:xfrm>
            <a:off x="10450119" y="949837"/>
            <a:ext cx="1100144" cy="1128972"/>
            <a:chOff x="-1100144" y="2056792"/>
            <a:chExt cx="1100144" cy="1128972"/>
          </a:xfrm>
          <a:solidFill>
            <a:srgbClr val="FFFFFF"/>
          </a:solidFill>
        </p:grpSpPr>
        <p:pic>
          <p:nvPicPr>
            <p:cNvPr id="13" name="Picture 12">
              <a:extLst>
                <a:ext uri="{FF2B5EF4-FFF2-40B4-BE49-F238E27FC236}">
                  <a16:creationId xmlns:a16="http://schemas.microsoft.com/office/drawing/2014/main" id="{D721EB25-5713-1ABC-E03F-CF21589C064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83726" y="2056792"/>
              <a:ext cx="667307" cy="667307"/>
            </a:xfrm>
            <a:prstGeom prst="rect">
              <a:avLst/>
            </a:prstGeom>
            <a:grpFill/>
          </p:spPr>
        </p:pic>
        <p:sp>
          <p:nvSpPr>
            <p:cNvPr id="14" name="TextBox 13">
              <a:extLst>
                <a:ext uri="{FF2B5EF4-FFF2-40B4-BE49-F238E27FC236}">
                  <a16:creationId xmlns:a16="http://schemas.microsoft.com/office/drawing/2014/main" id="{DC980BC8-413F-8A21-5DB5-787926F35F1D}"/>
                </a:ext>
              </a:extLst>
            </p:cNvPr>
            <p:cNvSpPr txBox="1"/>
            <p:nvPr/>
          </p:nvSpPr>
          <p:spPr>
            <a:xfrm>
              <a:off x="-1100144" y="2724099"/>
              <a:ext cx="1100144" cy="461665"/>
            </a:xfrm>
            <a:prstGeom prst="rect">
              <a:avLst/>
            </a:prstGeom>
            <a:grpFill/>
          </p:spPr>
          <p:txBody>
            <a:bodyPr wrap="square">
              <a:spAutoFit/>
            </a:bodyPr>
            <a:lstStyle/>
            <a:p>
              <a:pPr algn="ctr"/>
              <a:r>
                <a:rPr lang="en-CA" sz="1200" b="1" dirty="0">
                  <a:solidFill>
                    <a:srgbClr val="022A56"/>
                  </a:solidFill>
                  <a:latin typeface="Segoe UI" panose="020B0502040204020203" pitchFamily="34" charset="0"/>
                  <a:cs typeface="Segoe UI" panose="020B0502040204020203" pitchFamily="34" charset="0"/>
                </a:rPr>
                <a:t>Microsoft</a:t>
              </a:r>
            </a:p>
            <a:p>
              <a:pPr algn="ctr"/>
              <a:r>
                <a:rPr lang="en-CA" sz="1200" b="1" dirty="0">
                  <a:solidFill>
                    <a:srgbClr val="022A56"/>
                  </a:solidFill>
                  <a:latin typeface="Segoe UI" panose="020B0502040204020203" pitchFamily="34" charset="0"/>
                  <a:cs typeface="Segoe UI" panose="020B0502040204020203" pitchFamily="34" charset="0"/>
                </a:rPr>
                <a:t> PowerBI</a:t>
              </a:r>
              <a:endParaRPr lang="en-CA" sz="1200" b="1" dirty="0"/>
            </a:p>
          </p:txBody>
        </p:sp>
      </p:grpSp>
      <p:sp>
        <p:nvSpPr>
          <p:cNvPr id="18" name="Arrow: Down 17">
            <a:extLst>
              <a:ext uri="{FF2B5EF4-FFF2-40B4-BE49-F238E27FC236}">
                <a16:creationId xmlns:a16="http://schemas.microsoft.com/office/drawing/2014/main" id="{258F321C-AAB0-27EC-0F4A-C46C645B2904}"/>
              </a:ext>
            </a:extLst>
          </p:cNvPr>
          <p:cNvSpPr/>
          <p:nvPr/>
        </p:nvSpPr>
        <p:spPr>
          <a:xfrm rot="2581122">
            <a:off x="3264375" y="2103108"/>
            <a:ext cx="292963" cy="56262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78302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3" name="Picture 2">
            <a:extLst>
              <a:ext uri="{FF2B5EF4-FFF2-40B4-BE49-F238E27FC236}">
                <a16:creationId xmlns:a16="http://schemas.microsoft.com/office/drawing/2014/main" id="{2C7F56D0-C5CE-562D-EF54-610032A37F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41686" y="1236586"/>
            <a:ext cx="8131946" cy="5484695"/>
          </a:xfrm>
          <a:prstGeom prst="rect">
            <a:avLst/>
          </a:prstGeom>
          <a:ln>
            <a:solidFill>
              <a:schemeClr val="bg1">
                <a:lumMod val="75000"/>
              </a:schemeClr>
            </a:solidFill>
          </a:ln>
        </p:spPr>
      </p:pic>
      <p:pic>
        <p:nvPicPr>
          <p:cNvPr id="4" name="Picture 3">
            <a:extLst>
              <a:ext uri="{FF2B5EF4-FFF2-40B4-BE49-F238E27FC236}">
                <a16:creationId xmlns:a16="http://schemas.microsoft.com/office/drawing/2014/main" id="{65AE247E-52ED-0F7D-3426-54E52A20B8E5}"/>
              </a:ext>
            </a:extLst>
          </p:cNvPr>
          <p:cNvPicPr>
            <a:picLocks noChangeAspect="1"/>
          </p:cNvPicPr>
          <p:nvPr/>
        </p:nvPicPr>
        <p:blipFill>
          <a:blip r:embed="rId3"/>
          <a:stretch>
            <a:fillRect/>
          </a:stretch>
        </p:blipFill>
        <p:spPr>
          <a:xfrm>
            <a:off x="118368" y="1236586"/>
            <a:ext cx="3682016" cy="4010117"/>
          </a:xfrm>
          <a:prstGeom prst="rect">
            <a:avLst/>
          </a:prstGeom>
        </p:spPr>
      </p:pic>
      <p:sp>
        <p:nvSpPr>
          <p:cNvPr id="13" name="Arrow: Down 12">
            <a:extLst>
              <a:ext uri="{FF2B5EF4-FFF2-40B4-BE49-F238E27FC236}">
                <a16:creationId xmlns:a16="http://schemas.microsoft.com/office/drawing/2014/main" id="{97324B09-B3AB-4E13-5D4A-DE4C98973B78}"/>
              </a:ext>
            </a:extLst>
          </p:cNvPr>
          <p:cNvSpPr/>
          <p:nvPr/>
        </p:nvSpPr>
        <p:spPr>
          <a:xfrm rot="17222099">
            <a:off x="6923821" y="-1080401"/>
            <a:ext cx="126474" cy="7397718"/>
          </a:xfrm>
          <a:prstGeom prst="down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grpSp>
        <p:nvGrpSpPr>
          <p:cNvPr id="2" name="Group 1">
            <a:extLst>
              <a:ext uri="{FF2B5EF4-FFF2-40B4-BE49-F238E27FC236}">
                <a16:creationId xmlns:a16="http://schemas.microsoft.com/office/drawing/2014/main" id="{2B8CA747-29A0-C395-7B12-415E778AC719}"/>
              </a:ext>
            </a:extLst>
          </p:cNvPr>
          <p:cNvGrpSpPr/>
          <p:nvPr/>
        </p:nvGrpSpPr>
        <p:grpSpPr>
          <a:xfrm>
            <a:off x="10450119" y="949837"/>
            <a:ext cx="1100144" cy="1128972"/>
            <a:chOff x="-1100144" y="2056792"/>
            <a:chExt cx="1100144" cy="1128972"/>
          </a:xfrm>
          <a:solidFill>
            <a:srgbClr val="FFFFFF"/>
          </a:solidFill>
        </p:grpSpPr>
        <p:pic>
          <p:nvPicPr>
            <p:cNvPr id="5" name="Picture 4">
              <a:extLst>
                <a:ext uri="{FF2B5EF4-FFF2-40B4-BE49-F238E27FC236}">
                  <a16:creationId xmlns:a16="http://schemas.microsoft.com/office/drawing/2014/main" id="{8BF0F802-ED27-3153-E264-819754EFF23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83726" y="2056792"/>
              <a:ext cx="667307" cy="667307"/>
            </a:xfrm>
            <a:prstGeom prst="rect">
              <a:avLst/>
            </a:prstGeom>
            <a:grpFill/>
          </p:spPr>
        </p:pic>
        <p:sp>
          <p:nvSpPr>
            <p:cNvPr id="6" name="TextBox 5">
              <a:extLst>
                <a:ext uri="{FF2B5EF4-FFF2-40B4-BE49-F238E27FC236}">
                  <a16:creationId xmlns:a16="http://schemas.microsoft.com/office/drawing/2014/main" id="{203DC08C-107E-87E9-50C6-BEED1D052F8A}"/>
                </a:ext>
              </a:extLst>
            </p:cNvPr>
            <p:cNvSpPr txBox="1"/>
            <p:nvPr/>
          </p:nvSpPr>
          <p:spPr>
            <a:xfrm>
              <a:off x="-1100144" y="2724099"/>
              <a:ext cx="1100144" cy="461665"/>
            </a:xfrm>
            <a:prstGeom prst="rect">
              <a:avLst/>
            </a:prstGeom>
            <a:grpFill/>
          </p:spPr>
          <p:txBody>
            <a:bodyPr wrap="square">
              <a:spAutoFit/>
            </a:bodyPr>
            <a:lstStyle/>
            <a:p>
              <a:pPr algn="ctr"/>
              <a:r>
                <a:rPr lang="en-CA" sz="1200" b="1" dirty="0">
                  <a:solidFill>
                    <a:srgbClr val="022A56"/>
                  </a:solidFill>
                  <a:latin typeface="Segoe UI" panose="020B0502040204020203" pitchFamily="34" charset="0"/>
                  <a:cs typeface="Segoe UI" panose="020B0502040204020203" pitchFamily="34" charset="0"/>
                </a:rPr>
                <a:t>Microsoft</a:t>
              </a:r>
            </a:p>
            <a:p>
              <a:pPr algn="ctr"/>
              <a:r>
                <a:rPr lang="en-CA" sz="1200" b="1" dirty="0">
                  <a:solidFill>
                    <a:srgbClr val="022A56"/>
                  </a:solidFill>
                  <a:latin typeface="Segoe UI" panose="020B0502040204020203" pitchFamily="34" charset="0"/>
                  <a:cs typeface="Segoe UI" panose="020B0502040204020203" pitchFamily="34" charset="0"/>
                </a:rPr>
                <a:t> PowerBI</a:t>
              </a:r>
              <a:endParaRPr lang="en-CA" sz="1200" b="1" dirty="0"/>
            </a:p>
          </p:txBody>
        </p:sp>
      </p:grpSp>
    </p:spTree>
    <p:extLst>
      <p:ext uri="{BB962C8B-B14F-4D97-AF65-F5344CB8AC3E}">
        <p14:creationId xmlns:p14="http://schemas.microsoft.com/office/powerpoint/2010/main" val="900442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grpSp>
        <p:nvGrpSpPr>
          <p:cNvPr id="6" name="Group 5">
            <a:extLst>
              <a:ext uri="{FF2B5EF4-FFF2-40B4-BE49-F238E27FC236}">
                <a16:creationId xmlns:a16="http://schemas.microsoft.com/office/drawing/2014/main" id="{14F50B86-7CBA-41FB-14C9-A158A7F575B1}"/>
              </a:ext>
            </a:extLst>
          </p:cNvPr>
          <p:cNvGrpSpPr/>
          <p:nvPr/>
        </p:nvGrpSpPr>
        <p:grpSpPr>
          <a:xfrm>
            <a:off x="10450119" y="949837"/>
            <a:ext cx="1100144" cy="1128972"/>
            <a:chOff x="-1100144" y="2056792"/>
            <a:chExt cx="1100144" cy="1128972"/>
          </a:xfrm>
          <a:solidFill>
            <a:srgbClr val="FFFFFF"/>
          </a:solidFill>
        </p:grpSpPr>
        <p:pic>
          <p:nvPicPr>
            <p:cNvPr id="7" name="Picture 6">
              <a:extLst>
                <a:ext uri="{FF2B5EF4-FFF2-40B4-BE49-F238E27FC236}">
                  <a16:creationId xmlns:a16="http://schemas.microsoft.com/office/drawing/2014/main" id="{AA0ABFD3-1658-B5DA-2F01-FB9DE570C47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83726" y="2056792"/>
              <a:ext cx="667307" cy="667307"/>
            </a:xfrm>
            <a:prstGeom prst="rect">
              <a:avLst/>
            </a:prstGeom>
            <a:grpFill/>
          </p:spPr>
        </p:pic>
        <p:sp>
          <p:nvSpPr>
            <p:cNvPr id="8" name="TextBox 7">
              <a:extLst>
                <a:ext uri="{FF2B5EF4-FFF2-40B4-BE49-F238E27FC236}">
                  <a16:creationId xmlns:a16="http://schemas.microsoft.com/office/drawing/2014/main" id="{67B38A11-5C8E-2A65-2607-D45F183E0C76}"/>
                </a:ext>
              </a:extLst>
            </p:cNvPr>
            <p:cNvSpPr txBox="1"/>
            <p:nvPr/>
          </p:nvSpPr>
          <p:spPr>
            <a:xfrm>
              <a:off x="-1100144" y="2724099"/>
              <a:ext cx="1100144" cy="461665"/>
            </a:xfrm>
            <a:prstGeom prst="rect">
              <a:avLst/>
            </a:prstGeom>
            <a:grpFill/>
          </p:spPr>
          <p:txBody>
            <a:bodyPr wrap="square">
              <a:spAutoFit/>
            </a:bodyPr>
            <a:lstStyle/>
            <a:p>
              <a:pPr algn="ctr"/>
              <a:r>
                <a:rPr lang="en-CA" sz="1200" b="1" dirty="0">
                  <a:solidFill>
                    <a:srgbClr val="022A56"/>
                  </a:solidFill>
                  <a:latin typeface="Segoe UI" panose="020B0502040204020203" pitchFamily="34" charset="0"/>
                  <a:cs typeface="Segoe UI" panose="020B0502040204020203" pitchFamily="34" charset="0"/>
                </a:rPr>
                <a:t>Microsoft</a:t>
              </a:r>
            </a:p>
            <a:p>
              <a:pPr algn="ctr"/>
              <a:r>
                <a:rPr lang="en-CA" sz="1200" b="1" dirty="0">
                  <a:solidFill>
                    <a:srgbClr val="022A56"/>
                  </a:solidFill>
                  <a:latin typeface="Segoe UI" panose="020B0502040204020203" pitchFamily="34" charset="0"/>
                  <a:cs typeface="Segoe UI" panose="020B0502040204020203" pitchFamily="34" charset="0"/>
                </a:rPr>
                <a:t> PowerBI</a:t>
              </a:r>
              <a:endParaRPr lang="en-CA" sz="1200" b="1" dirty="0"/>
            </a:p>
          </p:txBody>
        </p:sp>
      </p:grpSp>
      <p:pic>
        <p:nvPicPr>
          <p:cNvPr id="4" name="Picture 3">
            <a:extLst>
              <a:ext uri="{FF2B5EF4-FFF2-40B4-BE49-F238E27FC236}">
                <a16:creationId xmlns:a16="http://schemas.microsoft.com/office/drawing/2014/main" id="{D6B67888-DF8A-398D-B6B3-7387102EE71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2451" y="1076696"/>
            <a:ext cx="9161755" cy="5152845"/>
          </a:xfrm>
          <a:prstGeom prst="rect">
            <a:avLst/>
          </a:prstGeom>
          <a:ln>
            <a:solidFill>
              <a:schemeClr val="bg1">
                <a:lumMod val="75000"/>
              </a:schemeClr>
            </a:solidFill>
          </a:ln>
        </p:spPr>
      </p:pic>
      <p:pic>
        <p:nvPicPr>
          <p:cNvPr id="2" name="Picture 1">
            <a:extLst>
              <a:ext uri="{FF2B5EF4-FFF2-40B4-BE49-F238E27FC236}">
                <a16:creationId xmlns:a16="http://schemas.microsoft.com/office/drawing/2014/main" id="{AD66BA1B-A558-B187-3D5F-E79461A398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56100" y="2965142"/>
            <a:ext cx="6696817" cy="3795205"/>
          </a:xfrm>
          <a:prstGeom prst="rect">
            <a:avLst/>
          </a:prstGeom>
          <a:ln>
            <a:solidFill>
              <a:schemeClr val="bg1">
                <a:lumMod val="75000"/>
              </a:schemeClr>
            </a:solidFill>
          </a:ln>
        </p:spPr>
      </p:pic>
    </p:spTree>
    <p:extLst>
      <p:ext uri="{BB962C8B-B14F-4D97-AF65-F5344CB8AC3E}">
        <p14:creationId xmlns:p14="http://schemas.microsoft.com/office/powerpoint/2010/main" val="2456470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3" name="Picture 2">
            <a:extLst>
              <a:ext uri="{FF2B5EF4-FFF2-40B4-BE49-F238E27FC236}">
                <a16:creationId xmlns:a16="http://schemas.microsoft.com/office/drawing/2014/main" id="{ACB51A38-037D-EA22-30B8-4E0908D69FD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282144" y="852209"/>
            <a:ext cx="1496722" cy="9217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EEB080A-DE06-E344-61D1-7C36F1EC6B98}"/>
              </a:ext>
            </a:extLst>
          </p:cNvPr>
          <p:cNvSpPr txBox="1"/>
          <p:nvPr/>
        </p:nvSpPr>
        <p:spPr>
          <a:xfrm>
            <a:off x="10527510" y="1613415"/>
            <a:ext cx="1005990" cy="461665"/>
          </a:xfrm>
          <a:prstGeom prst="rect">
            <a:avLst/>
          </a:prstGeom>
          <a:noFill/>
        </p:spPr>
        <p:txBody>
          <a:bodyPr wrap="square">
            <a:spAutoFit/>
          </a:bodyPr>
          <a:lstStyle/>
          <a:p>
            <a:pPr algn="ctr"/>
            <a:r>
              <a:rPr lang="en-CA" sz="1200" b="1" dirty="0">
                <a:solidFill>
                  <a:srgbClr val="022A56"/>
                </a:solidFill>
                <a:latin typeface="Segoe UI" panose="020B0502040204020203" pitchFamily="34" charset="0"/>
                <a:cs typeface="Segoe UI" panose="020B0502040204020203" pitchFamily="34" charset="0"/>
              </a:rPr>
              <a:t>Google</a:t>
            </a:r>
          </a:p>
          <a:p>
            <a:pPr algn="ctr"/>
            <a:r>
              <a:rPr lang="en-CA" sz="1200" b="1" dirty="0">
                <a:solidFill>
                  <a:srgbClr val="022A56"/>
                </a:solidFill>
                <a:latin typeface="Segoe UI" panose="020B0502040204020203" pitchFamily="34" charset="0"/>
                <a:cs typeface="Segoe UI" panose="020B0502040204020203" pitchFamily="34" charset="0"/>
              </a:rPr>
              <a:t>Collab</a:t>
            </a:r>
            <a:endParaRPr lang="en-CA" sz="1200" dirty="0"/>
          </a:p>
        </p:txBody>
      </p:sp>
      <p:pic>
        <p:nvPicPr>
          <p:cNvPr id="13" name="Picture 12">
            <a:extLst>
              <a:ext uri="{FF2B5EF4-FFF2-40B4-BE49-F238E27FC236}">
                <a16:creationId xmlns:a16="http://schemas.microsoft.com/office/drawing/2014/main" id="{8CD7D42F-5783-9885-4D85-236F06D4214F}"/>
              </a:ext>
            </a:extLst>
          </p:cNvPr>
          <p:cNvPicPr>
            <a:picLocks noChangeAspect="1"/>
          </p:cNvPicPr>
          <p:nvPr/>
        </p:nvPicPr>
        <p:blipFill>
          <a:blip r:embed="rId3"/>
          <a:stretch>
            <a:fillRect/>
          </a:stretch>
        </p:blipFill>
        <p:spPr>
          <a:xfrm>
            <a:off x="112450" y="1109219"/>
            <a:ext cx="3505689" cy="2295845"/>
          </a:xfrm>
          <a:prstGeom prst="rect">
            <a:avLst/>
          </a:prstGeom>
          <a:ln>
            <a:solidFill>
              <a:schemeClr val="bg1">
                <a:lumMod val="75000"/>
              </a:schemeClr>
            </a:solidFill>
          </a:ln>
        </p:spPr>
      </p:pic>
      <p:pic>
        <p:nvPicPr>
          <p:cNvPr id="18" name="Picture 17">
            <a:extLst>
              <a:ext uri="{FF2B5EF4-FFF2-40B4-BE49-F238E27FC236}">
                <a16:creationId xmlns:a16="http://schemas.microsoft.com/office/drawing/2014/main" id="{FC31AC63-531F-DAFF-D9DA-6F2B300069E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
          <a:stretch/>
        </p:blipFill>
        <p:spPr>
          <a:xfrm>
            <a:off x="3769060" y="1109219"/>
            <a:ext cx="4137286" cy="3967631"/>
          </a:xfrm>
          <a:prstGeom prst="rect">
            <a:avLst/>
          </a:prstGeom>
          <a:ln>
            <a:solidFill>
              <a:schemeClr val="bg1">
                <a:lumMod val="75000"/>
              </a:schemeClr>
            </a:solidFill>
          </a:ln>
        </p:spPr>
      </p:pic>
      <p:pic>
        <p:nvPicPr>
          <p:cNvPr id="20" name="Picture 19">
            <a:extLst>
              <a:ext uri="{FF2B5EF4-FFF2-40B4-BE49-F238E27FC236}">
                <a16:creationId xmlns:a16="http://schemas.microsoft.com/office/drawing/2014/main" id="{34E38617-D409-38D3-E56D-ED905F92F6BC}"/>
              </a:ext>
            </a:extLst>
          </p:cNvPr>
          <p:cNvPicPr>
            <a:picLocks noChangeAspect="1"/>
          </p:cNvPicPr>
          <p:nvPr/>
        </p:nvPicPr>
        <p:blipFill>
          <a:blip r:embed="rId5"/>
          <a:stretch>
            <a:fillRect/>
          </a:stretch>
        </p:blipFill>
        <p:spPr>
          <a:xfrm>
            <a:off x="112450" y="3608912"/>
            <a:ext cx="3505689" cy="2269522"/>
          </a:xfrm>
          <a:prstGeom prst="rect">
            <a:avLst/>
          </a:prstGeom>
          <a:ln>
            <a:solidFill>
              <a:schemeClr val="bg1">
                <a:lumMod val="75000"/>
              </a:schemeClr>
            </a:solidFill>
          </a:ln>
        </p:spPr>
      </p:pic>
      <p:pic>
        <p:nvPicPr>
          <p:cNvPr id="22" name="Picture 21">
            <a:extLst>
              <a:ext uri="{FF2B5EF4-FFF2-40B4-BE49-F238E27FC236}">
                <a16:creationId xmlns:a16="http://schemas.microsoft.com/office/drawing/2014/main" id="{8A4754AC-4228-B942-8542-9C8C2A68844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96000" y="3429000"/>
            <a:ext cx="5983550" cy="3331347"/>
          </a:xfrm>
          <a:prstGeom prst="rect">
            <a:avLst/>
          </a:prstGeom>
          <a:ln>
            <a:solidFill>
              <a:schemeClr val="bg1">
                <a:lumMod val="75000"/>
              </a:schemeClr>
            </a:solidFill>
          </a:ln>
        </p:spPr>
      </p:pic>
      <p:sp>
        <p:nvSpPr>
          <p:cNvPr id="24" name="TextBox 23">
            <a:extLst>
              <a:ext uri="{FF2B5EF4-FFF2-40B4-BE49-F238E27FC236}">
                <a16:creationId xmlns:a16="http://schemas.microsoft.com/office/drawing/2014/main" id="{DB9B6E4B-D470-922D-2FC2-F5D0725979A7}"/>
              </a:ext>
            </a:extLst>
          </p:cNvPr>
          <p:cNvSpPr txBox="1"/>
          <p:nvPr/>
        </p:nvSpPr>
        <p:spPr>
          <a:xfrm>
            <a:off x="112449" y="5802008"/>
            <a:ext cx="5069150" cy="958339"/>
          </a:xfrm>
          <a:prstGeom prst="rect">
            <a:avLst/>
          </a:prstGeom>
          <a:noFill/>
        </p:spPr>
        <p:txBody>
          <a:bodyPr wrap="square">
            <a:spAutoFit/>
          </a:bodyPr>
          <a:lstStyle/>
          <a:p>
            <a:pPr>
              <a:lnSpc>
                <a:spcPct val="150000"/>
              </a:lnSpc>
            </a:pPr>
            <a:r>
              <a:rPr lang="en-CA" sz="2000" b="1"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Powerful</a:t>
            </a: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 data visualizations features</a:t>
            </a:r>
          </a:p>
          <a:p>
            <a:pPr>
              <a:lnSpc>
                <a:spcPct val="150000"/>
              </a:lnSpc>
            </a:pP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Using scatterplots, maps, and shape files…</a:t>
            </a:r>
            <a:endPar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endParaRPr>
          </a:p>
        </p:txBody>
      </p:sp>
    </p:spTree>
    <p:extLst>
      <p:ext uri="{BB962C8B-B14F-4D97-AF65-F5344CB8AC3E}">
        <p14:creationId xmlns:p14="http://schemas.microsoft.com/office/powerpoint/2010/main" val="348473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3" name="Picture 2">
            <a:extLst>
              <a:ext uri="{FF2B5EF4-FFF2-40B4-BE49-F238E27FC236}">
                <a16:creationId xmlns:a16="http://schemas.microsoft.com/office/drawing/2014/main" id="{ACB51A38-037D-EA22-30B8-4E0908D69FD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282144" y="852209"/>
            <a:ext cx="1496722" cy="9217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EEB080A-DE06-E344-61D1-7C36F1EC6B98}"/>
              </a:ext>
            </a:extLst>
          </p:cNvPr>
          <p:cNvSpPr txBox="1"/>
          <p:nvPr/>
        </p:nvSpPr>
        <p:spPr>
          <a:xfrm>
            <a:off x="10527510" y="1613415"/>
            <a:ext cx="1005990" cy="461665"/>
          </a:xfrm>
          <a:prstGeom prst="rect">
            <a:avLst/>
          </a:prstGeom>
          <a:noFill/>
        </p:spPr>
        <p:txBody>
          <a:bodyPr wrap="square">
            <a:spAutoFit/>
          </a:bodyPr>
          <a:lstStyle/>
          <a:p>
            <a:pPr algn="ctr"/>
            <a:r>
              <a:rPr lang="en-CA" sz="1200" b="1" dirty="0">
                <a:solidFill>
                  <a:srgbClr val="022A56"/>
                </a:solidFill>
                <a:latin typeface="Segoe UI" panose="020B0502040204020203" pitchFamily="34" charset="0"/>
                <a:cs typeface="Segoe UI" panose="020B0502040204020203" pitchFamily="34" charset="0"/>
              </a:rPr>
              <a:t>Google</a:t>
            </a:r>
          </a:p>
          <a:p>
            <a:pPr algn="ctr"/>
            <a:r>
              <a:rPr lang="en-CA" sz="1200" b="1" dirty="0">
                <a:solidFill>
                  <a:srgbClr val="022A56"/>
                </a:solidFill>
                <a:latin typeface="Segoe UI" panose="020B0502040204020203" pitchFamily="34" charset="0"/>
                <a:cs typeface="Segoe UI" panose="020B0502040204020203" pitchFamily="34" charset="0"/>
              </a:rPr>
              <a:t>Collab</a:t>
            </a:r>
            <a:endParaRPr lang="en-CA" sz="1200" dirty="0"/>
          </a:p>
        </p:txBody>
      </p:sp>
      <p:pic>
        <p:nvPicPr>
          <p:cNvPr id="4" name="Picture 3">
            <a:extLst>
              <a:ext uri="{FF2B5EF4-FFF2-40B4-BE49-F238E27FC236}">
                <a16:creationId xmlns:a16="http://schemas.microsoft.com/office/drawing/2014/main" id="{4CD046A0-E116-FD15-69D1-40CE8154DCE2}"/>
              </a:ext>
            </a:extLst>
          </p:cNvPr>
          <p:cNvPicPr>
            <a:picLocks noChangeAspect="1"/>
          </p:cNvPicPr>
          <p:nvPr/>
        </p:nvPicPr>
        <p:blipFill>
          <a:blip r:embed="rId3"/>
          <a:stretch>
            <a:fillRect/>
          </a:stretch>
        </p:blipFill>
        <p:spPr>
          <a:xfrm>
            <a:off x="139084" y="1389603"/>
            <a:ext cx="6439269" cy="5370744"/>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019CAA1D-A920-7B03-0323-A1D2F0E6AE3B}"/>
              </a:ext>
            </a:extLst>
          </p:cNvPr>
          <p:cNvSpPr txBox="1"/>
          <p:nvPr/>
        </p:nvSpPr>
        <p:spPr>
          <a:xfrm>
            <a:off x="112451" y="6391015"/>
            <a:ext cx="6439269" cy="307777"/>
          </a:xfrm>
          <a:prstGeom prst="rect">
            <a:avLst/>
          </a:prstGeom>
          <a:noFill/>
        </p:spPr>
        <p:txBody>
          <a:bodyPr wrap="square">
            <a:spAutoFit/>
          </a:bodyPr>
          <a:lstStyle/>
          <a:p>
            <a:pPr algn="r"/>
            <a:r>
              <a:rPr lang="en-CA" sz="1400" dirty="0">
                <a:latin typeface="Segoe UI" panose="020B0502040204020203" pitchFamily="34" charset="0"/>
                <a:cs typeface="Segoe UI" panose="020B0502040204020203" pitchFamily="34" charset="0"/>
                <a:hlinkClick r:id="rId4"/>
              </a:rPr>
              <a:t>https://python-visualization.github.io/folium/quickstart.html</a:t>
            </a:r>
            <a:r>
              <a:rPr lang="en-CA" sz="1400" dirty="0">
                <a:latin typeface="Segoe UI" panose="020B0502040204020203" pitchFamily="34" charset="0"/>
                <a:cs typeface="Segoe UI" panose="020B0502040204020203" pitchFamily="34" charset="0"/>
              </a:rPr>
              <a:t> </a:t>
            </a:r>
          </a:p>
        </p:txBody>
      </p:sp>
      <p:sp>
        <p:nvSpPr>
          <p:cNvPr id="7" name="TextBox 6">
            <a:extLst>
              <a:ext uri="{FF2B5EF4-FFF2-40B4-BE49-F238E27FC236}">
                <a16:creationId xmlns:a16="http://schemas.microsoft.com/office/drawing/2014/main" id="{55E510A1-FE86-4BEF-5F76-C1FE1086F5DC}"/>
              </a:ext>
            </a:extLst>
          </p:cNvPr>
          <p:cNvSpPr txBox="1"/>
          <p:nvPr/>
        </p:nvSpPr>
        <p:spPr>
          <a:xfrm>
            <a:off x="6797333" y="5802008"/>
            <a:ext cx="5255583" cy="958339"/>
          </a:xfrm>
          <a:prstGeom prst="rect">
            <a:avLst/>
          </a:prstGeom>
          <a:noFill/>
        </p:spPr>
        <p:txBody>
          <a:bodyPr wrap="square">
            <a:spAutoFit/>
          </a:bodyPr>
          <a:lstStyle/>
          <a:p>
            <a:pPr algn="r">
              <a:lnSpc>
                <a:spcPct val="150000"/>
              </a:lnSpc>
            </a:pP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And also more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advanced resources </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like Folium with zoom features and etc.</a:t>
            </a:r>
            <a:endPar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endParaRPr>
          </a:p>
        </p:txBody>
      </p:sp>
      <p:pic>
        <p:nvPicPr>
          <p:cNvPr id="5" name="Picture 4">
            <a:extLst>
              <a:ext uri="{FF2B5EF4-FFF2-40B4-BE49-F238E27FC236}">
                <a16:creationId xmlns:a16="http://schemas.microsoft.com/office/drawing/2014/main" id="{7EBB5133-40D3-D211-6F88-99E073FAB7B6}"/>
              </a:ext>
            </a:extLst>
          </p:cNvPr>
          <p:cNvPicPr>
            <a:picLocks noChangeAspect="1"/>
          </p:cNvPicPr>
          <p:nvPr/>
        </p:nvPicPr>
        <p:blipFill>
          <a:blip r:embed="rId5"/>
          <a:stretch>
            <a:fillRect/>
          </a:stretch>
        </p:blipFill>
        <p:spPr>
          <a:xfrm>
            <a:off x="5789546" y="2244579"/>
            <a:ext cx="6263370" cy="3000005"/>
          </a:xfrm>
          <a:prstGeom prst="rect">
            <a:avLst/>
          </a:prstGeom>
          <a:ln>
            <a:solidFill>
              <a:schemeClr val="bg1">
                <a:lumMod val="75000"/>
              </a:schemeClr>
            </a:solidFill>
          </a:ln>
        </p:spPr>
      </p:pic>
    </p:spTree>
    <p:extLst>
      <p:ext uri="{BB962C8B-B14F-4D97-AF65-F5344CB8AC3E}">
        <p14:creationId xmlns:p14="http://schemas.microsoft.com/office/powerpoint/2010/main" val="2982974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1" y="859652"/>
            <a:ext cx="9288171" cy="45719"/>
          </a:xfrm>
          <a:custGeom>
            <a:avLst/>
            <a:gdLst>
              <a:gd name="connsiteX0" fmla="*/ 0 w 9288171"/>
              <a:gd name="connsiteY0" fmla="*/ 0 h 45719"/>
              <a:gd name="connsiteX1" fmla="*/ 570559 w 9288171"/>
              <a:gd name="connsiteY1" fmla="*/ 0 h 45719"/>
              <a:gd name="connsiteX2" fmla="*/ 1141118 w 9288171"/>
              <a:gd name="connsiteY2" fmla="*/ 0 h 45719"/>
              <a:gd name="connsiteX3" fmla="*/ 1711677 w 9288171"/>
              <a:gd name="connsiteY3" fmla="*/ 0 h 45719"/>
              <a:gd name="connsiteX4" fmla="*/ 2560881 w 9288171"/>
              <a:gd name="connsiteY4" fmla="*/ 0 h 45719"/>
              <a:gd name="connsiteX5" fmla="*/ 3038559 w 9288171"/>
              <a:gd name="connsiteY5" fmla="*/ 0 h 45719"/>
              <a:gd name="connsiteX6" fmla="*/ 3516236 w 9288171"/>
              <a:gd name="connsiteY6" fmla="*/ 0 h 45719"/>
              <a:gd name="connsiteX7" fmla="*/ 4179677 w 9288171"/>
              <a:gd name="connsiteY7" fmla="*/ 0 h 45719"/>
              <a:gd name="connsiteX8" fmla="*/ 5028881 w 9288171"/>
              <a:gd name="connsiteY8" fmla="*/ 0 h 45719"/>
              <a:gd name="connsiteX9" fmla="*/ 5599440 w 9288171"/>
              <a:gd name="connsiteY9" fmla="*/ 0 h 45719"/>
              <a:gd name="connsiteX10" fmla="*/ 6448644 w 9288171"/>
              <a:gd name="connsiteY10" fmla="*/ 0 h 45719"/>
              <a:gd name="connsiteX11" fmla="*/ 7112085 w 9288171"/>
              <a:gd name="connsiteY11" fmla="*/ 0 h 45719"/>
              <a:gd name="connsiteX12" fmla="*/ 7961289 w 9288171"/>
              <a:gd name="connsiteY12" fmla="*/ 0 h 45719"/>
              <a:gd name="connsiteX13" fmla="*/ 8624730 w 9288171"/>
              <a:gd name="connsiteY13" fmla="*/ 0 h 45719"/>
              <a:gd name="connsiteX14" fmla="*/ 9288171 w 9288171"/>
              <a:gd name="connsiteY14" fmla="*/ 0 h 45719"/>
              <a:gd name="connsiteX15" fmla="*/ 9288171 w 9288171"/>
              <a:gd name="connsiteY15" fmla="*/ 45719 h 45719"/>
              <a:gd name="connsiteX16" fmla="*/ 8717612 w 9288171"/>
              <a:gd name="connsiteY16" fmla="*/ 45719 h 45719"/>
              <a:gd name="connsiteX17" fmla="*/ 8239935 w 9288171"/>
              <a:gd name="connsiteY17" fmla="*/ 45719 h 45719"/>
              <a:gd name="connsiteX18" fmla="*/ 7855139 w 9288171"/>
              <a:gd name="connsiteY18" fmla="*/ 45719 h 45719"/>
              <a:gd name="connsiteX19" fmla="*/ 7284580 w 9288171"/>
              <a:gd name="connsiteY19" fmla="*/ 45719 h 45719"/>
              <a:gd name="connsiteX20" fmla="*/ 6714021 w 9288171"/>
              <a:gd name="connsiteY20" fmla="*/ 45719 h 45719"/>
              <a:gd name="connsiteX21" fmla="*/ 6050580 w 9288171"/>
              <a:gd name="connsiteY21" fmla="*/ 45719 h 45719"/>
              <a:gd name="connsiteX22" fmla="*/ 5665784 w 9288171"/>
              <a:gd name="connsiteY22" fmla="*/ 45719 h 45719"/>
              <a:gd name="connsiteX23" fmla="*/ 5280989 w 9288171"/>
              <a:gd name="connsiteY23" fmla="*/ 45719 h 45719"/>
              <a:gd name="connsiteX24" fmla="*/ 4617548 w 9288171"/>
              <a:gd name="connsiteY24" fmla="*/ 45719 h 45719"/>
              <a:gd name="connsiteX25" fmla="*/ 3861225 w 9288171"/>
              <a:gd name="connsiteY25" fmla="*/ 45719 h 45719"/>
              <a:gd name="connsiteX26" fmla="*/ 3104903 w 9288171"/>
              <a:gd name="connsiteY26" fmla="*/ 45719 h 45719"/>
              <a:gd name="connsiteX27" fmla="*/ 2441462 w 9288171"/>
              <a:gd name="connsiteY27" fmla="*/ 45719 h 45719"/>
              <a:gd name="connsiteX28" fmla="*/ 1870903 w 9288171"/>
              <a:gd name="connsiteY28" fmla="*/ 45719 h 45719"/>
              <a:gd name="connsiteX29" fmla="*/ 1393226 w 9288171"/>
              <a:gd name="connsiteY29" fmla="*/ 45719 h 45719"/>
              <a:gd name="connsiteX30" fmla="*/ 636903 w 9288171"/>
              <a:gd name="connsiteY30" fmla="*/ 45719 h 45719"/>
              <a:gd name="connsiteX31" fmla="*/ 0 w 9288171"/>
              <a:gd name="connsiteY31" fmla="*/ 45719 h 45719"/>
              <a:gd name="connsiteX32" fmla="*/ 0 w 9288171"/>
              <a:gd name="connsiteY3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288171" h="45719" fill="none" extrusionOk="0">
                <a:moveTo>
                  <a:pt x="0" y="0"/>
                </a:moveTo>
                <a:cubicBezTo>
                  <a:pt x="278975" y="-1253"/>
                  <a:pt x="453048" y="7581"/>
                  <a:pt x="570559" y="0"/>
                </a:cubicBezTo>
                <a:cubicBezTo>
                  <a:pt x="688070" y="-7581"/>
                  <a:pt x="956468" y="15477"/>
                  <a:pt x="1141118" y="0"/>
                </a:cubicBezTo>
                <a:cubicBezTo>
                  <a:pt x="1325768" y="-15477"/>
                  <a:pt x="1481962" y="8367"/>
                  <a:pt x="1711677" y="0"/>
                </a:cubicBezTo>
                <a:cubicBezTo>
                  <a:pt x="1941392" y="-8367"/>
                  <a:pt x="2388011" y="27306"/>
                  <a:pt x="2560881" y="0"/>
                </a:cubicBezTo>
                <a:cubicBezTo>
                  <a:pt x="2733751" y="-27306"/>
                  <a:pt x="2902072" y="18968"/>
                  <a:pt x="3038559" y="0"/>
                </a:cubicBezTo>
                <a:cubicBezTo>
                  <a:pt x="3175046" y="-18968"/>
                  <a:pt x="3309630" y="1193"/>
                  <a:pt x="3516236" y="0"/>
                </a:cubicBezTo>
                <a:cubicBezTo>
                  <a:pt x="3722842" y="-1193"/>
                  <a:pt x="4029498" y="-27184"/>
                  <a:pt x="4179677" y="0"/>
                </a:cubicBezTo>
                <a:cubicBezTo>
                  <a:pt x="4329856" y="27184"/>
                  <a:pt x="4751727" y="489"/>
                  <a:pt x="5028881" y="0"/>
                </a:cubicBezTo>
                <a:cubicBezTo>
                  <a:pt x="5306035" y="-489"/>
                  <a:pt x="5341924" y="5890"/>
                  <a:pt x="5599440" y="0"/>
                </a:cubicBezTo>
                <a:cubicBezTo>
                  <a:pt x="5856956" y="-5890"/>
                  <a:pt x="6215946" y="-26893"/>
                  <a:pt x="6448644" y="0"/>
                </a:cubicBezTo>
                <a:cubicBezTo>
                  <a:pt x="6681342" y="26893"/>
                  <a:pt x="6824410" y="-5667"/>
                  <a:pt x="7112085" y="0"/>
                </a:cubicBezTo>
                <a:cubicBezTo>
                  <a:pt x="7399760" y="5667"/>
                  <a:pt x="7590882" y="-3959"/>
                  <a:pt x="7961289" y="0"/>
                </a:cubicBezTo>
                <a:cubicBezTo>
                  <a:pt x="8331696" y="3959"/>
                  <a:pt x="8385376" y="21060"/>
                  <a:pt x="8624730" y="0"/>
                </a:cubicBezTo>
                <a:cubicBezTo>
                  <a:pt x="8864084" y="-21060"/>
                  <a:pt x="9151646" y="10633"/>
                  <a:pt x="9288171" y="0"/>
                </a:cubicBezTo>
                <a:cubicBezTo>
                  <a:pt x="9287936" y="11318"/>
                  <a:pt x="9289840" y="33063"/>
                  <a:pt x="9288171" y="45719"/>
                </a:cubicBezTo>
                <a:cubicBezTo>
                  <a:pt x="9104298" y="30690"/>
                  <a:pt x="8841758" y="38785"/>
                  <a:pt x="8717612" y="45719"/>
                </a:cubicBezTo>
                <a:cubicBezTo>
                  <a:pt x="8593466" y="52653"/>
                  <a:pt x="8412792" y="63242"/>
                  <a:pt x="8239935" y="45719"/>
                </a:cubicBezTo>
                <a:cubicBezTo>
                  <a:pt x="8067078" y="28196"/>
                  <a:pt x="7956286" y="46602"/>
                  <a:pt x="7855139" y="45719"/>
                </a:cubicBezTo>
                <a:cubicBezTo>
                  <a:pt x="7753992" y="44836"/>
                  <a:pt x="7399055" y="61459"/>
                  <a:pt x="7284580" y="45719"/>
                </a:cubicBezTo>
                <a:cubicBezTo>
                  <a:pt x="7170105" y="29979"/>
                  <a:pt x="6919584" y="28329"/>
                  <a:pt x="6714021" y="45719"/>
                </a:cubicBezTo>
                <a:cubicBezTo>
                  <a:pt x="6508458" y="63109"/>
                  <a:pt x="6308453" y="13184"/>
                  <a:pt x="6050580" y="45719"/>
                </a:cubicBezTo>
                <a:cubicBezTo>
                  <a:pt x="5792707" y="78254"/>
                  <a:pt x="5792380" y="56335"/>
                  <a:pt x="5665784" y="45719"/>
                </a:cubicBezTo>
                <a:cubicBezTo>
                  <a:pt x="5539188" y="35103"/>
                  <a:pt x="5399806" y="63932"/>
                  <a:pt x="5280989" y="45719"/>
                </a:cubicBezTo>
                <a:cubicBezTo>
                  <a:pt x="5162173" y="27506"/>
                  <a:pt x="4881828" y="58086"/>
                  <a:pt x="4617548" y="45719"/>
                </a:cubicBezTo>
                <a:cubicBezTo>
                  <a:pt x="4353268" y="33352"/>
                  <a:pt x="4219875" y="60646"/>
                  <a:pt x="3861225" y="45719"/>
                </a:cubicBezTo>
                <a:cubicBezTo>
                  <a:pt x="3502575" y="30792"/>
                  <a:pt x="3401311" y="13239"/>
                  <a:pt x="3104903" y="45719"/>
                </a:cubicBezTo>
                <a:cubicBezTo>
                  <a:pt x="2808495" y="78199"/>
                  <a:pt x="2706992" y="22027"/>
                  <a:pt x="2441462" y="45719"/>
                </a:cubicBezTo>
                <a:cubicBezTo>
                  <a:pt x="2175932" y="69411"/>
                  <a:pt x="1986399" y="56708"/>
                  <a:pt x="1870903" y="45719"/>
                </a:cubicBezTo>
                <a:cubicBezTo>
                  <a:pt x="1755407" y="34730"/>
                  <a:pt x="1537580" y="62393"/>
                  <a:pt x="1393226" y="45719"/>
                </a:cubicBezTo>
                <a:cubicBezTo>
                  <a:pt x="1248872" y="29045"/>
                  <a:pt x="810658" y="61255"/>
                  <a:pt x="636903" y="45719"/>
                </a:cubicBezTo>
                <a:cubicBezTo>
                  <a:pt x="463148" y="30183"/>
                  <a:pt x="174769" y="15332"/>
                  <a:pt x="0" y="45719"/>
                </a:cubicBezTo>
                <a:cubicBezTo>
                  <a:pt x="-1150" y="32651"/>
                  <a:pt x="-18" y="15429"/>
                  <a:pt x="0" y="0"/>
                </a:cubicBezTo>
                <a:close/>
              </a:path>
              <a:path w="9288171" h="45719" stroke="0" extrusionOk="0">
                <a:moveTo>
                  <a:pt x="0" y="0"/>
                </a:moveTo>
                <a:cubicBezTo>
                  <a:pt x="350767" y="-31450"/>
                  <a:pt x="472881" y="29592"/>
                  <a:pt x="756322" y="0"/>
                </a:cubicBezTo>
                <a:cubicBezTo>
                  <a:pt x="1039763" y="-29592"/>
                  <a:pt x="1174329" y="-17745"/>
                  <a:pt x="1419763" y="0"/>
                </a:cubicBezTo>
                <a:cubicBezTo>
                  <a:pt x="1665197" y="17745"/>
                  <a:pt x="1683415" y="-6845"/>
                  <a:pt x="1804559" y="0"/>
                </a:cubicBezTo>
                <a:cubicBezTo>
                  <a:pt x="1925703" y="6845"/>
                  <a:pt x="2474422" y="3646"/>
                  <a:pt x="2653763" y="0"/>
                </a:cubicBezTo>
                <a:cubicBezTo>
                  <a:pt x="2833104" y="-3646"/>
                  <a:pt x="2888605" y="-1863"/>
                  <a:pt x="3038559" y="0"/>
                </a:cubicBezTo>
                <a:cubicBezTo>
                  <a:pt x="3188513" y="1863"/>
                  <a:pt x="3368176" y="-12740"/>
                  <a:pt x="3516236" y="0"/>
                </a:cubicBezTo>
                <a:cubicBezTo>
                  <a:pt x="3664296" y="12740"/>
                  <a:pt x="4089106" y="-13256"/>
                  <a:pt x="4365440" y="0"/>
                </a:cubicBezTo>
                <a:cubicBezTo>
                  <a:pt x="4641774" y="13256"/>
                  <a:pt x="4953606" y="41544"/>
                  <a:pt x="5214645" y="0"/>
                </a:cubicBezTo>
                <a:cubicBezTo>
                  <a:pt x="5475685" y="-41544"/>
                  <a:pt x="5566815" y="-2400"/>
                  <a:pt x="5692322" y="0"/>
                </a:cubicBezTo>
                <a:cubicBezTo>
                  <a:pt x="5817829" y="2400"/>
                  <a:pt x="6024893" y="-26436"/>
                  <a:pt x="6262881" y="0"/>
                </a:cubicBezTo>
                <a:cubicBezTo>
                  <a:pt x="6500869" y="26436"/>
                  <a:pt x="6858258" y="-13953"/>
                  <a:pt x="7019204" y="0"/>
                </a:cubicBezTo>
                <a:cubicBezTo>
                  <a:pt x="7180150" y="13953"/>
                  <a:pt x="7262099" y="-5775"/>
                  <a:pt x="7403999" y="0"/>
                </a:cubicBezTo>
                <a:cubicBezTo>
                  <a:pt x="7545899" y="5775"/>
                  <a:pt x="7866186" y="23421"/>
                  <a:pt x="8253203" y="0"/>
                </a:cubicBezTo>
                <a:cubicBezTo>
                  <a:pt x="8640220" y="-23421"/>
                  <a:pt x="8966953" y="20598"/>
                  <a:pt x="9288171" y="0"/>
                </a:cubicBezTo>
                <a:cubicBezTo>
                  <a:pt x="9287834" y="9156"/>
                  <a:pt x="9288696" y="36017"/>
                  <a:pt x="9288171" y="45719"/>
                </a:cubicBezTo>
                <a:cubicBezTo>
                  <a:pt x="9067678" y="53874"/>
                  <a:pt x="9014849" y="23796"/>
                  <a:pt x="8810494" y="45719"/>
                </a:cubicBezTo>
                <a:cubicBezTo>
                  <a:pt x="8606139" y="67642"/>
                  <a:pt x="8296794" y="46054"/>
                  <a:pt x="8054171" y="45719"/>
                </a:cubicBezTo>
                <a:cubicBezTo>
                  <a:pt x="7811548" y="45384"/>
                  <a:pt x="7755017" y="39588"/>
                  <a:pt x="7576494" y="45719"/>
                </a:cubicBezTo>
                <a:cubicBezTo>
                  <a:pt x="7397971" y="51850"/>
                  <a:pt x="7313209" y="29189"/>
                  <a:pt x="7191698" y="45719"/>
                </a:cubicBezTo>
                <a:cubicBezTo>
                  <a:pt x="7070187" y="62249"/>
                  <a:pt x="6781726" y="63677"/>
                  <a:pt x="6435376" y="45719"/>
                </a:cubicBezTo>
                <a:cubicBezTo>
                  <a:pt x="6089026" y="27761"/>
                  <a:pt x="5824086" y="59934"/>
                  <a:pt x="5586171" y="45719"/>
                </a:cubicBezTo>
                <a:cubicBezTo>
                  <a:pt x="5348257" y="31504"/>
                  <a:pt x="5098094" y="62910"/>
                  <a:pt x="4829849" y="45719"/>
                </a:cubicBezTo>
                <a:cubicBezTo>
                  <a:pt x="4561604" y="28528"/>
                  <a:pt x="4338071" y="53125"/>
                  <a:pt x="4166408" y="45719"/>
                </a:cubicBezTo>
                <a:cubicBezTo>
                  <a:pt x="3994745" y="38313"/>
                  <a:pt x="3741039" y="53177"/>
                  <a:pt x="3317204" y="45719"/>
                </a:cubicBezTo>
                <a:cubicBezTo>
                  <a:pt x="2893369" y="38261"/>
                  <a:pt x="2911932" y="56900"/>
                  <a:pt x="2653763" y="45719"/>
                </a:cubicBezTo>
                <a:cubicBezTo>
                  <a:pt x="2395594" y="34538"/>
                  <a:pt x="2331362" y="67961"/>
                  <a:pt x="2176086" y="45719"/>
                </a:cubicBezTo>
                <a:cubicBezTo>
                  <a:pt x="2020810" y="23477"/>
                  <a:pt x="1873931" y="68644"/>
                  <a:pt x="1698408" y="45719"/>
                </a:cubicBezTo>
                <a:cubicBezTo>
                  <a:pt x="1522885" y="22794"/>
                  <a:pt x="1180203" y="56897"/>
                  <a:pt x="1034968" y="45719"/>
                </a:cubicBezTo>
                <a:cubicBezTo>
                  <a:pt x="889733" y="34541"/>
                  <a:pt x="730393" y="49871"/>
                  <a:pt x="650172" y="45719"/>
                </a:cubicBezTo>
                <a:cubicBezTo>
                  <a:pt x="569951" y="41567"/>
                  <a:pt x="247674" y="70345"/>
                  <a:pt x="0" y="45719"/>
                </a:cubicBezTo>
                <a:cubicBezTo>
                  <a:pt x="-1474" y="26894"/>
                  <a:pt x="332" y="14329"/>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3. Explore and visualize the data to gain insights</a:t>
            </a:r>
          </a:p>
        </p:txBody>
      </p:sp>
      <p:pic>
        <p:nvPicPr>
          <p:cNvPr id="8" name="Picture 7">
            <a:extLst>
              <a:ext uri="{FF2B5EF4-FFF2-40B4-BE49-F238E27FC236}">
                <a16:creationId xmlns:a16="http://schemas.microsoft.com/office/drawing/2014/main" id="{F77E822B-8987-B7FF-9347-9858756715E1}"/>
              </a:ext>
            </a:extLst>
          </p:cNvPr>
          <p:cNvPicPr>
            <a:picLocks noChangeAspect="1"/>
          </p:cNvPicPr>
          <p:nvPr/>
        </p:nvPicPr>
        <p:blipFill>
          <a:blip r:embed="rId2"/>
          <a:stretch>
            <a:fillRect/>
          </a:stretch>
        </p:blipFill>
        <p:spPr>
          <a:xfrm>
            <a:off x="2034714" y="1059322"/>
            <a:ext cx="8095940" cy="5701025"/>
          </a:xfrm>
          <a:prstGeom prst="rect">
            <a:avLst/>
          </a:prstGeom>
        </p:spPr>
      </p:pic>
    </p:spTree>
    <p:extLst>
      <p:ext uri="{BB962C8B-B14F-4D97-AF65-F5344CB8AC3E}">
        <p14:creationId xmlns:p14="http://schemas.microsoft.com/office/powerpoint/2010/main" val="305703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3">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35">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4C90A9F0-D277-818B-D4E1-24FA71730123}"/>
              </a:ext>
            </a:extLst>
          </p:cNvPr>
          <p:cNvSpPr txBox="1"/>
          <p:nvPr/>
        </p:nvSpPr>
        <p:spPr>
          <a:xfrm>
            <a:off x="838200" y="3905833"/>
            <a:ext cx="4215063" cy="2398713"/>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4400" b="1" i="0" u="none" strike="noStrike" kern="1200" cap="none" spc="0" normalizeH="0" baseline="0" noProof="0" dirty="0">
                <a:ln>
                  <a:noFill/>
                </a:ln>
                <a:solidFill>
                  <a:srgbClr val="022A56"/>
                </a:solidFill>
                <a:uLnTx/>
                <a:uFillTx/>
                <a:latin typeface="Segoe UI" panose="020B0502040204020203" pitchFamily="34" charset="0"/>
                <a:ea typeface="+mj-ea"/>
                <a:cs typeface="Segoe UI" panose="020B0502040204020203" pitchFamily="34" charset="0"/>
              </a:rPr>
              <a:t>Toronto Police</a:t>
            </a:r>
          </a:p>
        </p:txBody>
      </p:sp>
      <p:pic>
        <p:nvPicPr>
          <p:cNvPr id="3" name="Picture 2" descr="Toronto Police Service Public Safety Data Portal">
            <a:extLst>
              <a:ext uri="{FF2B5EF4-FFF2-40B4-BE49-F238E27FC236}">
                <a16:creationId xmlns:a16="http://schemas.microsoft.com/office/drawing/2014/main" id="{E70D28B0-1100-08B2-83EA-B1A4C5E724A3}"/>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873779" y="1259527"/>
            <a:ext cx="6458086" cy="12916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D0735B-F51D-CEA2-39CF-FD79C31842DE}"/>
              </a:ext>
            </a:extLst>
          </p:cNvPr>
          <p:cNvSpPr txBox="1"/>
          <p:nvPr/>
        </p:nvSpPr>
        <p:spPr>
          <a:xfrm>
            <a:off x="6822" y="3884453"/>
            <a:ext cx="12192000" cy="592298"/>
          </a:xfrm>
          <a:prstGeom prst="rect">
            <a:avLst/>
          </a:prstGeom>
        </p:spPr>
        <p:txBody>
          <a:bodyPr vert="horz" lIns="91440" tIns="45720" rIns="91440" bIns="45720" rtlCol="0" anchor="ctr">
            <a:normAutofit/>
          </a:bodyPr>
          <a:lstStyle/>
          <a:p>
            <a:pPr algn="r">
              <a:lnSpc>
                <a:spcPct val="90000"/>
              </a:lnSpc>
              <a:spcAft>
                <a:spcPts val="600"/>
              </a:spcAft>
              <a:defRPr/>
            </a:pPr>
            <a:r>
              <a:rPr kumimoji="0" lang="en-CA" b="0" i="0" u="none" strike="noStrike" cap="none" spc="0" normalizeH="0" baseline="0" noProof="0" dirty="0">
                <a:ln>
                  <a:noFill/>
                </a:ln>
                <a:effectLst/>
                <a:uLnTx/>
                <a:uFillTx/>
                <a:latin typeface="Segoe UI" panose="020B0502040204020203" pitchFamily="34" charset="0"/>
                <a:cs typeface="Segoe UI" panose="020B0502040204020203" pitchFamily="34" charset="0"/>
                <a:hlinkClick r:id="rId3"/>
              </a:rPr>
              <a:t>https://data.torontopolice.on.ca/pages/major-crime-indicators</a:t>
            </a:r>
            <a:r>
              <a:rPr kumimoji="0" lang="en-CA" b="0" i="0" u="none" strike="noStrike" cap="none" spc="0" normalizeH="0" baseline="0" noProof="0" dirty="0">
                <a:ln>
                  <a:noFill/>
                </a:ln>
                <a:effectLst/>
                <a:uLnTx/>
                <a:uFillTx/>
                <a:latin typeface="Segoe UI" panose="020B0502040204020203" pitchFamily="34" charset="0"/>
                <a:cs typeface="Segoe UI" panose="020B0502040204020203" pitchFamily="34" charset="0"/>
              </a:rPr>
              <a:t> </a:t>
            </a:r>
            <a:r>
              <a:rPr kumimoji="0" lang="en-US" b="0" i="0" u="none" strike="noStrike" cap="none" spc="0" normalizeH="0" baseline="0" noProof="0" dirty="0">
                <a:ln>
                  <a:noFill/>
                </a:ln>
                <a:effectLst/>
                <a:uLnTx/>
                <a:uFillTx/>
                <a:latin typeface="Segoe UI" panose="020B0502040204020203" pitchFamily="34" charset="0"/>
                <a:cs typeface="Segoe UI" panose="020B0502040204020203" pitchFamily="34" charset="0"/>
              </a:rPr>
              <a:t> </a:t>
            </a:r>
          </a:p>
        </p:txBody>
      </p:sp>
      <p:pic>
        <p:nvPicPr>
          <p:cNvPr id="6" name="Picture 5">
            <a:extLst>
              <a:ext uri="{FF2B5EF4-FFF2-40B4-BE49-F238E27FC236}">
                <a16:creationId xmlns:a16="http://schemas.microsoft.com/office/drawing/2014/main" id="{1879D97C-1706-9115-5CE9-BCB31C1196B4}"/>
              </a:ext>
            </a:extLst>
          </p:cNvPr>
          <p:cNvPicPr>
            <a:picLocks noChangeAspect="1"/>
          </p:cNvPicPr>
          <p:nvPr/>
        </p:nvPicPr>
        <p:blipFill>
          <a:blip r:embed="rId4"/>
          <a:stretch>
            <a:fillRect/>
          </a:stretch>
        </p:blipFill>
        <p:spPr>
          <a:xfrm>
            <a:off x="5505450" y="4615201"/>
            <a:ext cx="6592643" cy="2188997"/>
          </a:xfrm>
          <a:prstGeom prst="rect">
            <a:avLst/>
          </a:prstGeom>
        </p:spPr>
      </p:pic>
      <p:sp>
        <p:nvSpPr>
          <p:cNvPr id="7" name="TextBox 6">
            <a:extLst>
              <a:ext uri="{FF2B5EF4-FFF2-40B4-BE49-F238E27FC236}">
                <a16:creationId xmlns:a16="http://schemas.microsoft.com/office/drawing/2014/main" id="{D58575FA-25E4-24B0-663A-5514DD5C823B}"/>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kumimoji="0" lang="en-CA" sz="1600" b="1"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INTRO / BACKGROUND</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4981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ricotilomania na infância: transtorno de puxar o cabelo">
            <a:extLst>
              <a:ext uri="{FF2B5EF4-FFF2-40B4-BE49-F238E27FC236}">
                <a16:creationId xmlns:a16="http://schemas.microsoft.com/office/drawing/2014/main" id="{0818C6E0-6AB0-4AF4-A77A-8256F8D5F9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028185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5B48236-AE29-8C25-667D-F79486CE572A}"/>
              </a:ext>
            </a:extLst>
          </p:cNvPr>
          <p:cNvSpPr/>
          <p:nvPr/>
        </p:nvSpPr>
        <p:spPr>
          <a:xfrm>
            <a:off x="0" y="5438528"/>
            <a:ext cx="12192000" cy="1423573"/>
          </a:xfrm>
          <a:prstGeom prst="rect">
            <a:avLst/>
          </a:prstGeom>
          <a:solidFill>
            <a:schemeClr val="tx1">
              <a:alpha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sz="7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We need more data…</a:t>
            </a:r>
          </a:p>
        </p:txBody>
      </p:sp>
    </p:spTree>
    <p:extLst>
      <p:ext uri="{BB962C8B-B14F-4D97-AF65-F5344CB8AC3E}">
        <p14:creationId xmlns:p14="http://schemas.microsoft.com/office/powerpoint/2010/main" val="754582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2" y="859650"/>
            <a:ext cx="7921840" cy="45719"/>
          </a:xfrm>
          <a:custGeom>
            <a:avLst/>
            <a:gdLst>
              <a:gd name="connsiteX0" fmla="*/ 0 w 7921840"/>
              <a:gd name="connsiteY0" fmla="*/ 0 h 45719"/>
              <a:gd name="connsiteX1" fmla="*/ 660153 w 7921840"/>
              <a:gd name="connsiteY1" fmla="*/ 0 h 45719"/>
              <a:gd name="connsiteX2" fmla="*/ 1241088 w 7921840"/>
              <a:gd name="connsiteY2" fmla="*/ 0 h 45719"/>
              <a:gd name="connsiteX3" fmla="*/ 1901242 w 7921840"/>
              <a:gd name="connsiteY3" fmla="*/ 0 h 45719"/>
              <a:gd name="connsiteX4" fmla="*/ 2719832 w 7921840"/>
              <a:gd name="connsiteY4" fmla="*/ 0 h 45719"/>
              <a:gd name="connsiteX5" fmla="*/ 3379985 w 7921840"/>
              <a:gd name="connsiteY5" fmla="*/ 0 h 45719"/>
              <a:gd name="connsiteX6" fmla="*/ 3881702 w 7921840"/>
              <a:gd name="connsiteY6" fmla="*/ 0 h 45719"/>
              <a:gd name="connsiteX7" fmla="*/ 4462637 w 7921840"/>
              <a:gd name="connsiteY7" fmla="*/ 0 h 45719"/>
              <a:gd name="connsiteX8" fmla="*/ 5043571 w 7921840"/>
              <a:gd name="connsiteY8" fmla="*/ 0 h 45719"/>
              <a:gd name="connsiteX9" fmla="*/ 5862162 w 7921840"/>
              <a:gd name="connsiteY9" fmla="*/ 0 h 45719"/>
              <a:gd name="connsiteX10" fmla="*/ 6363878 w 7921840"/>
              <a:gd name="connsiteY10" fmla="*/ 0 h 45719"/>
              <a:gd name="connsiteX11" fmla="*/ 6865595 w 7921840"/>
              <a:gd name="connsiteY11" fmla="*/ 0 h 45719"/>
              <a:gd name="connsiteX12" fmla="*/ 7921840 w 7921840"/>
              <a:gd name="connsiteY12" fmla="*/ 0 h 45719"/>
              <a:gd name="connsiteX13" fmla="*/ 7921840 w 7921840"/>
              <a:gd name="connsiteY13" fmla="*/ 45719 h 45719"/>
              <a:gd name="connsiteX14" fmla="*/ 7182468 w 7921840"/>
              <a:gd name="connsiteY14" fmla="*/ 45719 h 45719"/>
              <a:gd name="connsiteX15" fmla="*/ 6522315 w 7921840"/>
              <a:gd name="connsiteY15" fmla="*/ 45719 h 45719"/>
              <a:gd name="connsiteX16" fmla="*/ 5782943 w 7921840"/>
              <a:gd name="connsiteY16" fmla="*/ 45719 h 45719"/>
              <a:gd name="connsiteX17" fmla="*/ 5281227 w 7921840"/>
              <a:gd name="connsiteY17" fmla="*/ 45719 h 45719"/>
              <a:gd name="connsiteX18" fmla="*/ 4700292 w 7921840"/>
              <a:gd name="connsiteY18" fmla="*/ 45719 h 45719"/>
              <a:gd name="connsiteX19" fmla="*/ 4040138 w 7921840"/>
              <a:gd name="connsiteY19" fmla="*/ 45719 h 45719"/>
              <a:gd name="connsiteX20" fmla="*/ 3617640 w 7921840"/>
              <a:gd name="connsiteY20" fmla="*/ 45719 h 45719"/>
              <a:gd name="connsiteX21" fmla="*/ 2799050 w 7921840"/>
              <a:gd name="connsiteY21" fmla="*/ 45719 h 45719"/>
              <a:gd name="connsiteX22" fmla="*/ 2297334 w 7921840"/>
              <a:gd name="connsiteY22" fmla="*/ 45719 h 45719"/>
              <a:gd name="connsiteX23" fmla="*/ 1874835 w 7921840"/>
              <a:gd name="connsiteY23" fmla="*/ 45719 h 45719"/>
              <a:gd name="connsiteX24" fmla="*/ 1293901 w 7921840"/>
              <a:gd name="connsiteY24" fmla="*/ 45719 h 45719"/>
              <a:gd name="connsiteX25" fmla="*/ 712966 w 7921840"/>
              <a:gd name="connsiteY25" fmla="*/ 45719 h 45719"/>
              <a:gd name="connsiteX26" fmla="*/ 0 w 7921840"/>
              <a:gd name="connsiteY26" fmla="*/ 45719 h 45719"/>
              <a:gd name="connsiteX27" fmla="*/ 0 w 7921840"/>
              <a:gd name="connsiteY27"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921840" h="45719" fill="none" extrusionOk="0">
                <a:moveTo>
                  <a:pt x="0" y="0"/>
                </a:moveTo>
                <a:cubicBezTo>
                  <a:pt x="180174" y="24485"/>
                  <a:pt x="490769" y="15422"/>
                  <a:pt x="660153" y="0"/>
                </a:cubicBezTo>
                <a:cubicBezTo>
                  <a:pt x="829537" y="-15422"/>
                  <a:pt x="1068213" y="-23322"/>
                  <a:pt x="1241088" y="0"/>
                </a:cubicBezTo>
                <a:cubicBezTo>
                  <a:pt x="1413964" y="23322"/>
                  <a:pt x="1765555" y="-13757"/>
                  <a:pt x="1901242" y="0"/>
                </a:cubicBezTo>
                <a:cubicBezTo>
                  <a:pt x="2036929" y="13757"/>
                  <a:pt x="2454599" y="35350"/>
                  <a:pt x="2719832" y="0"/>
                </a:cubicBezTo>
                <a:cubicBezTo>
                  <a:pt x="2985065" y="-35350"/>
                  <a:pt x="3094876" y="13266"/>
                  <a:pt x="3379985" y="0"/>
                </a:cubicBezTo>
                <a:cubicBezTo>
                  <a:pt x="3665094" y="-13266"/>
                  <a:pt x="3693088" y="-21701"/>
                  <a:pt x="3881702" y="0"/>
                </a:cubicBezTo>
                <a:cubicBezTo>
                  <a:pt x="4070316" y="21701"/>
                  <a:pt x="4173873" y="-28086"/>
                  <a:pt x="4462637" y="0"/>
                </a:cubicBezTo>
                <a:cubicBezTo>
                  <a:pt x="4751401" y="28086"/>
                  <a:pt x="4777978" y="11801"/>
                  <a:pt x="5043571" y="0"/>
                </a:cubicBezTo>
                <a:cubicBezTo>
                  <a:pt x="5309164" y="-11801"/>
                  <a:pt x="5695494" y="-597"/>
                  <a:pt x="5862162" y="0"/>
                </a:cubicBezTo>
                <a:cubicBezTo>
                  <a:pt x="6028830" y="597"/>
                  <a:pt x="6221657" y="-16114"/>
                  <a:pt x="6363878" y="0"/>
                </a:cubicBezTo>
                <a:cubicBezTo>
                  <a:pt x="6506099" y="16114"/>
                  <a:pt x="6616195" y="20329"/>
                  <a:pt x="6865595" y="0"/>
                </a:cubicBezTo>
                <a:cubicBezTo>
                  <a:pt x="7114995" y="-20329"/>
                  <a:pt x="7565434" y="4385"/>
                  <a:pt x="7921840" y="0"/>
                </a:cubicBezTo>
                <a:cubicBezTo>
                  <a:pt x="7920279" y="17008"/>
                  <a:pt x="7924111" y="32638"/>
                  <a:pt x="7921840" y="45719"/>
                </a:cubicBezTo>
                <a:cubicBezTo>
                  <a:pt x="7703702" y="43164"/>
                  <a:pt x="7436685" y="65701"/>
                  <a:pt x="7182468" y="45719"/>
                </a:cubicBezTo>
                <a:cubicBezTo>
                  <a:pt x="6928251" y="25737"/>
                  <a:pt x="6689410" y="66175"/>
                  <a:pt x="6522315" y="45719"/>
                </a:cubicBezTo>
                <a:cubicBezTo>
                  <a:pt x="6355220" y="25263"/>
                  <a:pt x="5931354" y="64600"/>
                  <a:pt x="5782943" y="45719"/>
                </a:cubicBezTo>
                <a:cubicBezTo>
                  <a:pt x="5634532" y="26838"/>
                  <a:pt x="5505765" y="28282"/>
                  <a:pt x="5281227" y="45719"/>
                </a:cubicBezTo>
                <a:cubicBezTo>
                  <a:pt x="5056689" y="63156"/>
                  <a:pt x="4931659" y="40580"/>
                  <a:pt x="4700292" y="45719"/>
                </a:cubicBezTo>
                <a:cubicBezTo>
                  <a:pt x="4468926" y="50858"/>
                  <a:pt x="4272877" y="55771"/>
                  <a:pt x="4040138" y="45719"/>
                </a:cubicBezTo>
                <a:cubicBezTo>
                  <a:pt x="3807399" y="35667"/>
                  <a:pt x="3772730" y="63215"/>
                  <a:pt x="3617640" y="45719"/>
                </a:cubicBezTo>
                <a:cubicBezTo>
                  <a:pt x="3462550" y="28223"/>
                  <a:pt x="3039705" y="63600"/>
                  <a:pt x="2799050" y="45719"/>
                </a:cubicBezTo>
                <a:cubicBezTo>
                  <a:pt x="2558395" y="27839"/>
                  <a:pt x="2536301" y="69486"/>
                  <a:pt x="2297334" y="45719"/>
                </a:cubicBezTo>
                <a:cubicBezTo>
                  <a:pt x="2058367" y="21952"/>
                  <a:pt x="1983159" y="55894"/>
                  <a:pt x="1874835" y="45719"/>
                </a:cubicBezTo>
                <a:cubicBezTo>
                  <a:pt x="1766511" y="35544"/>
                  <a:pt x="1553164" y="69826"/>
                  <a:pt x="1293901" y="45719"/>
                </a:cubicBezTo>
                <a:cubicBezTo>
                  <a:pt x="1034638" y="21612"/>
                  <a:pt x="940128" y="68231"/>
                  <a:pt x="712966" y="45719"/>
                </a:cubicBezTo>
                <a:cubicBezTo>
                  <a:pt x="485804" y="23207"/>
                  <a:pt x="334012" y="53786"/>
                  <a:pt x="0" y="45719"/>
                </a:cubicBezTo>
                <a:cubicBezTo>
                  <a:pt x="-607" y="31215"/>
                  <a:pt x="-911" y="10341"/>
                  <a:pt x="0" y="0"/>
                </a:cubicBezTo>
                <a:close/>
              </a:path>
              <a:path w="7921840" h="45719" stroke="0" extrusionOk="0">
                <a:moveTo>
                  <a:pt x="0" y="0"/>
                </a:moveTo>
                <a:cubicBezTo>
                  <a:pt x="221280" y="2567"/>
                  <a:pt x="591375" y="2585"/>
                  <a:pt x="739372" y="0"/>
                </a:cubicBezTo>
                <a:cubicBezTo>
                  <a:pt x="887369" y="-2585"/>
                  <a:pt x="1228295" y="-27795"/>
                  <a:pt x="1399525" y="0"/>
                </a:cubicBezTo>
                <a:cubicBezTo>
                  <a:pt x="1570755" y="27795"/>
                  <a:pt x="1671823" y="8411"/>
                  <a:pt x="1822023" y="0"/>
                </a:cubicBezTo>
                <a:cubicBezTo>
                  <a:pt x="1972223" y="-8411"/>
                  <a:pt x="2246710" y="3330"/>
                  <a:pt x="2640613" y="0"/>
                </a:cubicBezTo>
                <a:cubicBezTo>
                  <a:pt x="3034516" y="-3330"/>
                  <a:pt x="2873092" y="-9369"/>
                  <a:pt x="3063111" y="0"/>
                </a:cubicBezTo>
                <a:cubicBezTo>
                  <a:pt x="3253130" y="9369"/>
                  <a:pt x="3404311" y="-10237"/>
                  <a:pt x="3564828" y="0"/>
                </a:cubicBezTo>
                <a:cubicBezTo>
                  <a:pt x="3725345" y="10237"/>
                  <a:pt x="4133463" y="2842"/>
                  <a:pt x="4383418" y="0"/>
                </a:cubicBezTo>
                <a:cubicBezTo>
                  <a:pt x="4633373" y="-2842"/>
                  <a:pt x="4938288" y="-23115"/>
                  <a:pt x="5202008" y="0"/>
                </a:cubicBezTo>
                <a:cubicBezTo>
                  <a:pt x="5465728" y="23115"/>
                  <a:pt x="5547547" y="-23082"/>
                  <a:pt x="5703725" y="0"/>
                </a:cubicBezTo>
                <a:cubicBezTo>
                  <a:pt x="5859903" y="23082"/>
                  <a:pt x="6130456" y="-11252"/>
                  <a:pt x="6284660" y="0"/>
                </a:cubicBezTo>
                <a:cubicBezTo>
                  <a:pt x="6438864" y="11252"/>
                  <a:pt x="6765195" y="-18940"/>
                  <a:pt x="7024031" y="0"/>
                </a:cubicBezTo>
                <a:cubicBezTo>
                  <a:pt x="7282867" y="18940"/>
                  <a:pt x="7723282" y="-6791"/>
                  <a:pt x="7921840" y="0"/>
                </a:cubicBezTo>
                <a:cubicBezTo>
                  <a:pt x="7919779" y="16243"/>
                  <a:pt x="7921134" y="30348"/>
                  <a:pt x="7921840" y="45719"/>
                </a:cubicBezTo>
                <a:cubicBezTo>
                  <a:pt x="7726274" y="45364"/>
                  <a:pt x="7611026" y="31031"/>
                  <a:pt x="7420123" y="45719"/>
                </a:cubicBezTo>
                <a:cubicBezTo>
                  <a:pt x="7229220" y="60407"/>
                  <a:pt x="7027719" y="73190"/>
                  <a:pt x="6839189" y="45719"/>
                </a:cubicBezTo>
                <a:cubicBezTo>
                  <a:pt x="6650659" y="18248"/>
                  <a:pt x="6462593" y="79727"/>
                  <a:pt x="6099817" y="45719"/>
                </a:cubicBezTo>
                <a:cubicBezTo>
                  <a:pt x="5737041" y="11711"/>
                  <a:pt x="5536467" y="48848"/>
                  <a:pt x="5360445" y="45719"/>
                </a:cubicBezTo>
                <a:cubicBezTo>
                  <a:pt x="5184423" y="42590"/>
                  <a:pt x="5074225" y="30447"/>
                  <a:pt x="4858729" y="45719"/>
                </a:cubicBezTo>
                <a:cubicBezTo>
                  <a:pt x="4643233" y="60991"/>
                  <a:pt x="4619896" y="64294"/>
                  <a:pt x="4436230" y="45719"/>
                </a:cubicBezTo>
                <a:cubicBezTo>
                  <a:pt x="4252564" y="27144"/>
                  <a:pt x="3912144" y="13783"/>
                  <a:pt x="3696859" y="45719"/>
                </a:cubicBezTo>
                <a:cubicBezTo>
                  <a:pt x="3481574" y="77655"/>
                  <a:pt x="3130907" y="26213"/>
                  <a:pt x="2878269" y="45719"/>
                </a:cubicBezTo>
                <a:cubicBezTo>
                  <a:pt x="2625631" y="65226"/>
                  <a:pt x="2299419" y="69528"/>
                  <a:pt x="2138897" y="45719"/>
                </a:cubicBezTo>
                <a:cubicBezTo>
                  <a:pt x="1978375" y="21910"/>
                  <a:pt x="1697815" y="19052"/>
                  <a:pt x="1478743" y="45719"/>
                </a:cubicBezTo>
                <a:cubicBezTo>
                  <a:pt x="1259671" y="72386"/>
                  <a:pt x="926292" y="73682"/>
                  <a:pt x="660153" y="45719"/>
                </a:cubicBezTo>
                <a:cubicBezTo>
                  <a:pt x="394014" y="17757"/>
                  <a:pt x="318449" y="43316"/>
                  <a:pt x="0" y="45719"/>
                </a:cubicBezTo>
                <a:cubicBezTo>
                  <a:pt x="-685" y="35528"/>
                  <a:pt x="-1813" y="19856"/>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4. Prepare the data for the ML algorithm </a:t>
            </a:r>
          </a:p>
        </p:txBody>
      </p:sp>
      <p:pic>
        <p:nvPicPr>
          <p:cNvPr id="4" name="Picture 3">
            <a:extLst>
              <a:ext uri="{FF2B5EF4-FFF2-40B4-BE49-F238E27FC236}">
                <a16:creationId xmlns:a16="http://schemas.microsoft.com/office/drawing/2014/main" id="{98CE7844-7532-0646-584F-03A86D644FB1}"/>
              </a:ext>
            </a:extLst>
          </p:cNvPr>
          <p:cNvPicPr>
            <a:picLocks noChangeAspect="1"/>
          </p:cNvPicPr>
          <p:nvPr/>
        </p:nvPicPr>
        <p:blipFill>
          <a:blip r:embed="rId2"/>
          <a:stretch>
            <a:fillRect/>
          </a:stretch>
        </p:blipFill>
        <p:spPr>
          <a:xfrm>
            <a:off x="112451" y="1196971"/>
            <a:ext cx="6658904" cy="5563376"/>
          </a:xfrm>
          <a:prstGeom prst="rect">
            <a:avLst/>
          </a:prstGeom>
        </p:spPr>
      </p:pic>
      <p:sp>
        <p:nvSpPr>
          <p:cNvPr id="2" name="TextBox 1">
            <a:extLst>
              <a:ext uri="{FF2B5EF4-FFF2-40B4-BE49-F238E27FC236}">
                <a16:creationId xmlns:a16="http://schemas.microsoft.com/office/drawing/2014/main" id="{301DC300-19F5-F243-13CC-7EAA325141A1}"/>
              </a:ext>
            </a:extLst>
          </p:cNvPr>
          <p:cNvSpPr txBox="1"/>
          <p:nvPr/>
        </p:nvSpPr>
        <p:spPr>
          <a:xfrm>
            <a:off x="4938287" y="1201971"/>
            <a:ext cx="7153783" cy="496674"/>
          </a:xfrm>
          <a:prstGeom prst="rect">
            <a:avLst/>
          </a:prstGeom>
          <a:solidFill>
            <a:schemeClr val="accent4">
              <a:lumMod val="40000"/>
              <a:lumOff val="60000"/>
            </a:schemeClr>
          </a:solidFill>
          <a:ln>
            <a:solidFill>
              <a:srgbClr val="FFC000"/>
            </a:solidFill>
          </a:ln>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Plotting </a:t>
            </a:r>
            <a:r>
              <a:rPr kumimoji="0" lang="en-CA" sz="200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Latitude</a:t>
            </a: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 and </a:t>
            </a:r>
            <a:r>
              <a:rPr kumimoji="0" lang="en-CA" sz="2000" b="1"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Longitude</a:t>
            </a: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 values</a:t>
            </a:r>
            <a:endPar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endParaRPr>
          </a:p>
        </p:txBody>
      </p:sp>
    </p:spTree>
    <p:extLst>
      <p:ext uri="{BB962C8B-B14F-4D97-AF65-F5344CB8AC3E}">
        <p14:creationId xmlns:p14="http://schemas.microsoft.com/office/powerpoint/2010/main" val="3610941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pic>
        <p:nvPicPr>
          <p:cNvPr id="3" name="Picture 2" descr="Chart, scatter chart&#10;&#10;Description automatically generated">
            <a:extLst>
              <a:ext uri="{FF2B5EF4-FFF2-40B4-BE49-F238E27FC236}">
                <a16:creationId xmlns:a16="http://schemas.microsoft.com/office/drawing/2014/main" id="{0774C72E-C7D5-1D5D-1FDF-13426372100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929" y="1023202"/>
            <a:ext cx="6262802" cy="4175201"/>
          </a:xfrm>
          <a:prstGeom prst="rect">
            <a:avLst/>
          </a:prstGeom>
        </p:spPr>
      </p:pic>
      <p:pic>
        <p:nvPicPr>
          <p:cNvPr id="6" name="Picture 5">
            <a:extLst>
              <a:ext uri="{FF2B5EF4-FFF2-40B4-BE49-F238E27FC236}">
                <a16:creationId xmlns:a16="http://schemas.microsoft.com/office/drawing/2014/main" id="{25E7C96A-3C22-A1CE-9D40-BD0A48E66A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9271" y="4023581"/>
            <a:ext cx="8432800" cy="2736766"/>
          </a:xfrm>
          <a:prstGeom prst="rect">
            <a:avLst/>
          </a:prstGeom>
        </p:spPr>
      </p:pic>
      <p:sp>
        <p:nvSpPr>
          <p:cNvPr id="2" name="TextBox 1">
            <a:extLst>
              <a:ext uri="{FF2B5EF4-FFF2-40B4-BE49-F238E27FC236}">
                <a16:creationId xmlns:a16="http://schemas.microsoft.com/office/drawing/2014/main" id="{6A8DF1C6-88F4-B73A-CEC3-D37B3FED8309}"/>
              </a:ext>
            </a:extLst>
          </p:cNvPr>
          <p:cNvSpPr txBox="1"/>
          <p:nvPr/>
        </p:nvSpPr>
        <p:spPr>
          <a:xfrm>
            <a:off x="4938287" y="1201971"/>
            <a:ext cx="7153783" cy="496674"/>
          </a:xfrm>
          <a:prstGeom prst="rect">
            <a:avLst/>
          </a:prstGeom>
          <a:solidFill>
            <a:schemeClr val="accent4">
              <a:lumMod val="40000"/>
              <a:lumOff val="60000"/>
            </a:schemeClr>
          </a:solidFill>
          <a:ln>
            <a:solidFill>
              <a:srgbClr val="FFC000"/>
            </a:solidFill>
          </a:ln>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DBSCAN using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Latitude</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 and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Longitude</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 features</a:t>
            </a:r>
          </a:p>
        </p:txBody>
      </p:sp>
      <p:sp>
        <p:nvSpPr>
          <p:cNvPr id="4" name="TextBox 3">
            <a:extLst>
              <a:ext uri="{FF2B5EF4-FFF2-40B4-BE49-F238E27FC236}">
                <a16:creationId xmlns:a16="http://schemas.microsoft.com/office/drawing/2014/main" id="{B1CC0AF0-7AB2-B10F-8172-6D1C837D5640}"/>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5. Select a model and train it</a:t>
            </a:r>
          </a:p>
        </p:txBody>
      </p:sp>
      <p:sp>
        <p:nvSpPr>
          <p:cNvPr id="5" name="Rectangle 4">
            <a:extLst>
              <a:ext uri="{FF2B5EF4-FFF2-40B4-BE49-F238E27FC236}">
                <a16:creationId xmlns:a16="http://schemas.microsoft.com/office/drawing/2014/main" id="{83A5C66D-9FCA-EC5A-69B7-49E1BFCB7B0A}"/>
              </a:ext>
            </a:extLst>
          </p:cNvPr>
          <p:cNvSpPr/>
          <p:nvPr/>
        </p:nvSpPr>
        <p:spPr>
          <a:xfrm flipV="1">
            <a:off x="112452" y="859649"/>
            <a:ext cx="5608410" cy="45720"/>
          </a:xfrm>
          <a:custGeom>
            <a:avLst/>
            <a:gdLst>
              <a:gd name="connsiteX0" fmla="*/ 0 w 5608410"/>
              <a:gd name="connsiteY0" fmla="*/ 0 h 45720"/>
              <a:gd name="connsiteX1" fmla="*/ 454904 w 5608410"/>
              <a:gd name="connsiteY1" fmla="*/ 0 h 45720"/>
              <a:gd name="connsiteX2" fmla="*/ 1134145 w 5608410"/>
              <a:gd name="connsiteY2" fmla="*/ 0 h 45720"/>
              <a:gd name="connsiteX3" fmla="*/ 1813386 w 5608410"/>
              <a:gd name="connsiteY3" fmla="*/ 0 h 45720"/>
              <a:gd name="connsiteX4" fmla="*/ 2436543 w 5608410"/>
              <a:gd name="connsiteY4" fmla="*/ 0 h 45720"/>
              <a:gd name="connsiteX5" fmla="*/ 3059699 w 5608410"/>
              <a:gd name="connsiteY5" fmla="*/ 0 h 45720"/>
              <a:gd name="connsiteX6" fmla="*/ 3682856 w 5608410"/>
              <a:gd name="connsiteY6" fmla="*/ 0 h 45720"/>
              <a:gd name="connsiteX7" fmla="*/ 4418181 w 5608410"/>
              <a:gd name="connsiteY7" fmla="*/ 0 h 45720"/>
              <a:gd name="connsiteX8" fmla="*/ 4985253 w 5608410"/>
              <a:gd name="connsiteY8" fmla="*/ 0 h 45720"/>
              <a:gd name="connsiteX9" fmla="*/ 5608410 w 5608410"/>
              <a:gd name="connsiteY9" fmla="*/ 0 h 45720"/>
              <a:gd name="connsiteX10" fmla="*/ 5608410 w 5608410"/>
              <a:gd name="connsiteY10" fmla="*/ 45720 h 45720"/>
              <a:gd name="connsiteX11" fmla="*/ 5153506 w 5608410"/>
              <a:gd name="connsiteY11" fmla="*/ 45720 h 45720"/>
              <a:gd name="connsiteX12" fmla="*/ 4418181 w 5608410"/>
              <a:gd name="connsiteY12" fmla="*/ 45720 h 45720"/>
              <a:gd name="connsiteX13" fmla="*/ 3963276 w 5608410"/>
              <a:gd name="connsiteY13" fmla="*/ 45720 h 45720"/>
              <a:gd name="connsiteX14" fmla="*/ 3227952 w 5608410"/>
              <a:gd name="connsiteY14" fmla="*/ 45720 h 45720"/>
              <a:gd name="connsiteX15" fmla="*/ 2604795 w 5608410"/>
              <a:gd name="connsiteY15" fmla="*/ 45720 h 45720"/>
              <a:gd name="connsiteX16" fmla="*/ 1925554 w 5608410"/>
              <a:gd name="connsiteY16" fmla="*/ 45720 h 45720"/>
              <a:gd name="connsiteX17" fmla="*/ 1358482 w 5608410"/>
              <a:gd name="connsiteY17" fmla="*/ 45720 h 45720"/>
              <a:gd name="connsiteX18" fmla="*/ 623157 w 5608410"/>
              <a:gd name="connsiteY18" fmla="*/ 45720 h 45720"/>
              <a:gd name="connsiteX19" fmla="*/ 0 w 5608410"/>
              <a:gd name="connsiteY19" fmla="*/ 45720 h 45720"/>
              <a:gd name="connsiteX20" fmla="*/ 0 w 5608410"/>
              <a:gd name="connsiteY20" fmla="*/ 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8410" h="45720" fill="none" extrusionOk="0">
                <a:moveTo>
                  <a:pt x="0" y="0"/>
                </a:moveTo>
                <a:cubicBezTo>
                  <a:pt x="110128" y="-9532"/>
                  <a:pt x="250937" y="-1501"/>
                  <a:pt x="454904" y="0"/>
                </a:cubicBezTo>
                <a:cubicBezTo>
                  <a:pt x="658871" y="1501"/>
                  <a:pt x="913145" y="-16272"/>
                  <a:pt x="1134145" y="0"/>
                </a:cubicBezTo>
                <a:cubicBezTo>
                  <a:pt x="1355145" y="16272"/>
                  <a:pt x="1477109" y="-3994"/>
                  <a:pt x="1813386" y="0"/>
                </a:cubicBezTo>
                <a:cubicBezTo>
                  <a:pt x="2149663" y="3994"/>
                  <a:pt x="2221880" y="3454"/>
                  <a:pt x="2436543" y="0"/>
                </a:cubicBezTo>
                <a:cubicBezTo>
                  <a:pt x="2651206" y="-3454"/>
                  <a:pt x="2921105" y="-18169"/>
                  <a:pt x="3059699" y="0"/>
                </a:cubicBezTo>
                <a:cubicBezTo>
                  <a:pt x="3198293" y="18169"/>
                  <a:pt x="3412119" y="-7984"/>
                  <a:pt x="3682856" y="0"/>
                </a:cubicBezTo>
                <a:cubicBezTo>
                  <a:pt x="3953593" y="7984"/>
                  <a:pt x="4207077" y="-8372"/>
                  <a:pt x="4418181" y="0"/>
                </a:cubicBezTo>
                <a:cubicBezTo>
                  <a:pt x="4629286" y="8372"/>
                  <a:pt x="4712726" y="-7976"/>
                  <a:pt x="4985253" y="0"/>
                </a:cubicBezTo>
                <a:cubicBezTo>
                  <a:pt x="5257780" y="7976"/>
                  <a:pt x="5395489" y="6160"/>
                  <a:pt x="5608410" y="0"/>
                </a:cubicBezTo>
                <a:cubicBezTo>
                  <a:pt x="5607608" y="16507"/>
                  <a:pt x="5607634" y="32906"/>
                  <a:pt x="5608410" y="45720"/>
                </a:cubicBezTo>
                <a:cubicBezTo>
                  <a:pt x="5411951" y="66319"/>
                  <a:pt x="5379573" y="67829"/>
                  <a:pt x="5153506" y="45720"/>
                </a:cubicBezTo>
                <a:cubicBezTo>
                  <a:pt x="4927439" y="23611"/>
                  <a:pt x="4706241" y="81310"/>
                  <a:pt x="4418181" y="45720"/>
                </a:cubicBezTo>
                <a:cubicBezTo>
                  <a:pt x="4130121" y="10130"/>
                  <a:pt x="4153389" y="57467"/>
                  <a:pt x="3963276" y="45720"/>
                </a:cubicBezTo>
                <a:cubicBezTo>
                  <a:pt x="3773164" y="33973"/>
                  <a:pt x="3406814" y="24332"/>
                  <a:pt x="3227952" y="45720"/>
                </a:cubicBezTo>
                <a:cubicBezTo>
                  <a:pt x="3049090" y="67108"/>
                  <a:pt x="2880732" y="44526"/>
                  <a:pt x="2604795" y="45720"/>
                </a:cubicBezTo>
                <a:cubicBezTo>
                  <a:pt x="2328858" y="46914"/>
                  <a:pt x="2234647" y="63343"/>
                  <a:pt x="1925554" y="45720"/>
                </a:cubicBezTo>
                <a:cubicBezTo>
                  <a:pt x="1616461" y="28097"/>
                  <a:pt x="1500759" y="38679"/>
                  <a:pt x="1358482" y="45720"/>
                </a:cubicBezTo>
                <a:cubicBezTo>
                  <a:pt x="1216205" y="52761"/>
                  <a:pt x="807752" y="30141"/>
                  <a:pt x="623157" y="45720"/>
                </a:cubicBezTo>
                <a:cubicBezTo>
                  <a:pt x="438562" y="61299"/>
                  <a:pt x="137379" y="54944"/>
                  <a:pt x="0" y="45720"/>
                </a:cubicBezTo>
                <a:cubicBezTo>
                  <a:pt x="-2157" y="27351"/>
                  <a:pt x="2256" y="10046"/>
                  <a:pt x="0" y="0"/>
                </a:cubicBezTo>
                <a:close/>
              </a:path>
              <a:path w="5608410" h="45720" stroke="0" extrusionOk="0">
                <a:moveTo>
                  <a:pt x="0" y="0"/>
                </a:moveTo>
                <a:cubicBezTo>
                  <a:pt x="142677" y="-27027"/>
                  <a:pt x="369277" y="4123"/>
                  <a:pt x="679241" y="0"/>
                </a:cubicBezTo>
                <a:cubicBezTo>
                  <a:pt x="989205" y="-4123"/>
                  <a:pt x="1157125" y="-23237"/>
                  <a:pt x="1302397" y="0"/>
                </a:cubicBezTo>
                <a:cubicBezTo>
                  <a:pt x="1447669" y="23237"/>
                  <a:pt x="1583739" y="10371"/>
                  <a:pt x="1757302" y="0"/>
                </a:cubicBezTo>
                <a:cubicBezTo>
                  <a:pt x="1930865" y="-10371"/>
                  <a:pt x="2145970" y="24868"/>
                  <a:pt x="2492627" y="0"/>
                </a:cubicBezTo>
                <a:cubicBezTo>
                  <a:pt x="2839285" y="-24868"/>
                  <a:pt x="2780172" y="-10433"/>
                  <a:pt x="2947531" y="0"/>
                </a:cubicBezTo>
                <a:cubicBezTo>
                  <a:pt x="3114890" y="10433"/>
                  <a:pt x="3330554" y="-21847"/>
                  <a:pt x="3458520" y="0"/>
                </a:cubicBezTo>
                <a:cubicBezTo>
                  <a:pt x="3586486" y="21847"/>
                  <a:pt x="4021786" y="-22338"/>
                  <a:pt x="4193844" y="0"/>
                </a:cubicBezTo>
                <a:cubicBezTo>
                  <a:pt x="4365902" y="22338"/>
                  <a:pt x="4616422" y="30201"/>
                  <a:pt x="4929169" y="0"/>
                </a:cubicBezTo>
                <a:cubicBezTo>
                  <a:pt x="5241916" y="-30201"/>
                  <a:pt x="5467434" y="-13446"/>
                  <a:pt x="5608410" y="0"/>
                </a:cubicBezTo>
                <a:cubicBezTo>
                  <a:pt x="5610076" y="11332"/>
                  <a:pt x="5609153" y="27921"/>
                  <a:pt x="5608410" y="45720"/>
                </a:cubicBezTo>
                <a:cubicBezTo>
                  <a:pt x="5464825" y="28156"/>
                  <a:pt x="5165610" y="67537"/>
                  <a:pt x="5041337" y="45720"/>
                </a:cubicBezTo>
                <a:cubicBezTo>
                  <a:pt x="4917064" y="23903"/>
                  <a:pt x="4488923" y="28491"/>
                  <a:pt x="4306013" y="45720"/>
                </a:cubicBezTo>
                <a:cubicBezTo>
                  <a:pt x="4123103" y="62949"/>
                  <a:pt x="3888373" y="56219"/>
                  <a:pt x="3738940" y="45720"/>
                </a:cubicBezTo>
                <a:cubicBezTo>
                  <a:pt x="3589507" y="35221"/>
                  <a:pt x="3419125" y="43091"/>
                  <a:pt x="3227952" y="45720"/>
                </a:cubicBezTo>
                <a:cubicBezTo>
                  <a:pt x="3036779" y="48349"/>
                  <a:pt x="2813821" y="22832"/>
                  <a:pt x="2660879" y="45720"/>
                </a:cubicBezTo>
                <a:cubicBezTo>
                  <a:pt x="2507937" y="68608"/>
                  <a:pt x="2203774" y="12522"/>
                  <a:pt x="1981638" y="45720"/>
                </a:cubicBezTo>
                <a:cubicBezTo>
                  <a:pt x="1759502" y="78918"/>
                  <a:pt x="1574043" y="33371"/>
                  <a:pt x="1302397" y="45720"/>
                </a:cubicBezTo>
                <a:cubicBezTo>
                  <a:pt x="1030751" y="58069"/>
                  <a:pt x="996852" y="61543"/>
                  <a:pt x="791409" y="45720"/>
                </a:cubicBezTo>
                <a:cubicBezTo>
                  <a:pt x="585966" y="29897"/>
                  <a:pt x="359987" y="43188"/>
                  <a:pt x="0" y="45720"/>
                </a:cubicBezTo>
                <a:cubicBezTo>
                  <a:pt x="-1265" y="34263"/>
                  <a:pt x="1975" y="19617"/>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2479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7F923A-32E1-D34E-A8BF-98AE0B17211D}"/>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5. Select a model and train it</a:t>
            </a:r>
          </a:p>
        </p:txBody>
      </p:sp>
      <p:pic>
        <p:nvPicPr>
          <p:cNvPr id="4" name="Picture 3" descr="Chart, scatter chart&#10;&#10;Description automatically generated">
            <a:extLst>
              <a:ext uri="{FF2B5EF4-FFF2-40B4-BE49-F238E27FC236}">
                <a16:creationId xmlns:a16="http://schemas.microsoft.com/office/drawing/2014/main" id="{E257AEAE-818C-AFA7-1F24-BDDDD2DE1DD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928" y="1023201"/>
            <a:ext cx="6108645" cy="4072430"/>
          </a:xfrm>
          <a:prstGeom prst="rect">
            <a:avLst/>
          </a:prstGeom>
        </p:spPr>
      </p:pic>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2" y="859649"/>
            <a:ext cx="5608410" cy="45720"/>
          </a:xfrm>
          <a:custGeom>
            <a:avLst/>
            <a:gdLst>
              <a:gd name="connsiteX0" fmla="*/ 0 w 5608410"/>
              <a:gd name="connsiteY0" fmla="*/ 0 h 45720"/>
              <a:gd name="connsiteX1" fmla="*/ 454904 w 5608410"/>
              <a:gd name="connsiteY1" fmla="*/ 0 h 45720"/>
              <a:gd name="connsiteX2" fmla="*/ 1134145 w 5608410"/>
              <a:gd name="connsiteY2" fmla="*/ 0 h 45720"/>
              <a:gd name="connsiteX3" fmla="*/ 1813386 w 5608410"/>
              <a:gd name="connsiteY3" fmla="*/ 0 h 45720"/>
              <a:gd name="connsiteX4" fmla="*/ 2436543 w 5608410"/>
              <a:gd name="connsiteY4" fmla="*/ 0 h 45720"/>
              <a:gd name="connsiteX5" fmla="*/ 3059699 w 5608410"/>
              <a:gd name="connsiteY5" fmla="*/ 0 h 45720"/>
              <a:gd name="connsiteX6" fmla="*/ 3682856 w 5608410"/>
              <a:gd name="connsiteY6" fmla="*/ 0 h 45720"/>
              <a:gd name="connsiteX7" fmla="*/ 4418181 w 5608410"/>
              <a:gd name="connsiteY7" fmla="*/ 0 h 45720"/>
              <a:gd name="connsiteX8" fmla="*/ 4985253 w 5608410"/>
              <a:gd name="connsiteY8" fmla="*/ 0 h 45720"/>
              <a:gd name="connsiteX9" fmla="*/ 5608410 w 5608410"/>
              <a:gd name="connsiteY9" fmla="*/ 0 h 45720"/>
              <a:gd name="connsiteX10" fmla="*/ 5608410 w 5608410"/>
              <a:gd name="connsiteY10" fmla="*/ 45720 h 45720"/>
              <a:gd name="connsiteX11" fmla="*/ 5153506 w 5608410"/>
              <a:gd name="connsiteY11" fmla="*/ 45720 h 45720"/>
              <a:gd name="connsiteX12" fmla="*/ 4418181 w 5608410"/>
              <a:gd name="connsiteY12" fmla="*/ 45720 h 45720"/>
              <a:gd name="connsiteX13" fmla="*/ 3963276 w 5608410"/>
              <a:gd name="connsiteY13" fmla="*/ 45720 h 45720"/>
              <a:gd name="connsiteX14" fmla="*/ 3227952 w 5608410"/>
              <a:gd name="connsiteY14" fmla="*/ 45720 h 45720"/>
              <a:gd name="connsiteX15" fmla="*/ 2604795 w 5608410"/>
              <a:gd name="connsiteY15" fmla="*/ 45720 h 45720"/>
              <a:gd name="connsiteX16" fmla="*/ 1925554 w 5608410"/>
              <a:gd name="connsiteY16" fmla="*/ 45720 h 45720"/>
              <a:gd name="connsiteX17" fmla="*/ 1358482 w 5608410"/>
              <a:gd name="connsiteY17" fmla="*/ 45720 h 45720"/>
              <a:gd name="connsiteX18" fmla="*/ 623157 w 5608410"/>
              <a:gd name="connsiteY18" fmla="*/ 45720 h 45720"/>
              <a:gd name="connsiteX19" fmla="*/ 0 w 5608410"/>
              <a:gd name="connsiteY19" fmla="*/ 45720 h 45720"/>
              <a:gd name="connsiteX20" fmla="*/ 0 w 5608410"/>
              <a:gd name="connsiteY20" fmla="*/ 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8410" h="45720" fill="none" extrusionOk="0">
                <a:moveTo>
                  <a:pt x="0" y="0"/>
                </a:moveTo>
                <a:cubicBezTo>
                  <a:pt x="110128" y="-9532"/>
                  <a:pt x="250937" y="-1501"/>
                  <a:pt x="454904" y="0"/>
                </a:cubicBezTo>
                <a:cubicBezTo>
                  <a:pt x="658871" y="1501"/>
                  <a:pt x="913145" y="-16272"/>
                  <a:pt x="1134145" y="0"/>
                </a:cubicBezTo>
                <a:cubicBezTo>
                  <a:pt x="1355145" y="16272"/>
                  <a:pt x="1477109" y="-3994"/>
                  <a:pt x="1813386" y="0"/>
                </a:cubicBezTo>
                <a:cubicBezTo>
                  <a:pt x="2149663" y="3994"/>
                  <a:pt x="2221880" y="3454"/>
                  <a:pt x="2436543" y="0"/>
                </a:cubicBezTo>
                <a:cubicBezTo>
                  <a:pt x="2651206" y="-3454"/>
                  <a:pt x="2921105" y="-18169"/>
                  <a:pt x="3059699" y="0"/>
                </a:cubicBezTo>
                <a:cubicBezTo>
                  <a:pt x="3198293" y="18169"/>
                  <a:pt x="3412119" y="-7984"/>
                  <a:pt x="3682856" y="0"/>
                </a:cubicBezTo>
                <a:cubicBezTo>
                  <a:pt x="3953593" y="7984"/>
                  <a:pt x="4207077" y="-8372"/>
                  <a:pt x="4418181" y="0"/>
                </a:cubicBezTo>
                <a:cubicBezTo>
                  <a:pt x="4629286" y="8372"/>
                  <a:pt x="4712726" y="-7976"/>
                  <a:pt x="4985253" y="0"/>
                </a:cubicBezTo>
                <a:cubicBezTo>
                  <a:pt x="5257780" y="7976"/>
                  <a:pt x="5395489" y="6160"/>
                  <a:pt x="5608410" y="0"/>
                </a:cubicBezTo>
                <a:cubicBezTo>
                  <a:pt x="5607608" y="16507"/>
                  <a:pt x="5607634" y="32906"/>
                  <a:pt x="5608410" y="45720"/>
                </a:cubicBezTo>
                <a:cubicBezTo>
                  <a:pt x="5411951" y="66319"/>
                  <a:pt x="5379573" y="67829"/>
                  <a:pt x="5153506" y="45720"/>
                </a:cubicBezTo>
                <a:cubicBezTo>
                  <a:pt x="4927439" y="23611"/>
                  <a:pt x="4706241" y="81310"/>
                  <a:pt x="4418181" y="45720"/>
                </a:cubicBezTo>
                <a:cubicBezTo>
                  <a:pt x="4130121" y="10130"/>
                  <a:pt x="4153389" y="57467"/>
                  <a:pt x="3963276" y="45720"/>
                </a:cubicBezTo>
                <a:cubicBezTo>
                  <a:pt x="3773164" y="33973"/>
                  <a:pt x="3406814" y="24332"/>
                  <a:pt x="3227952" y="45720"/>
                </a:cubicBezTo>
                <a:cubicBezTo>
                  <a:pt x="3049090" y="67108"/>
                  <a:pt x="2880732" y="44526"/>
                  <a:pt x="2604795" y="45720"/>
                </a:cubicBezTo>
                <a:cubicBezTo>
                  <a:pt x="2328858" y="46914"/>
                  <a:pt x="2234647" y="63343"/>
                  <a:pt x="1925554" y="45720"/>
                </a:cubicBezTo>
                <a:cubicBezTo>
                  <a:pt x="1616461" y="28097"/>
                  <a:pt x="1500759" y="38679"/>
                  <a:pt x="1358482" y="45720"/>
                </a:cubicBezTo>
                <a:cubicBezTo>
                  <a:pt x="1216205" y="52761"/>
                  <a:pt x="807752" y="30141"/>
                  <a:pt x="623157" y="45720"/>
                </a:cubicBezTo>
                <a:cubicBezTo>
                  <a:pt x="438562" y="61299"/>
                  <a:pt x="137379" y="54944"/>
                  <a:pt x="0" y="45720"/>
                </a:cubicBezTo>
                <a:cubicBezTo>
                  <a:pt x="-2157" y="27351"/>
                  <a:pt x="2256" y="10046"/>
                  <a:pt x="0" y="0"/>
                </a:cubicBezTo>
                <a:close/>
              </a:path>
              <a:path w="5608410" h="45720" stroke="0" extrusionOk="0">
                <a:moveTo>
                  <a:pt x="0" y="0"/>
                </a:moveTo>
                <a:cubicBezTo>
                  <a:pt x="142677" y="-27027"/>
                  <a:pt x="369277" y="4123"/>
                  <a:pt x="679241" y="0"/>
                </a:cubicBezTo>
                <a:cubicBezTo>
                  <a:pt x="989205" y="-4123"/>
                  <a:pt x="1157125" y="-23237"/>
                  <a:pt x="1302397" y="0"/>
                </a:cubicBezTo>
                <a:cubicBezTo>
                  <a:pt x="1447669" y="23237"/>
                  <a:pt x="1583739" y="10371"/>
                  <a:pt x="1757302" y="0"/>
                </a:cubicBezTo>
                <a:cubicBezTo>
                  <a:pt x="1930865" y="-10371"/>
                  <a:pt x="2145970" y="24868"/>
                  <a:pt x="2492627" y="0"/>
                </a:cubicBezTo>
                <a:cubicBezTo>
                  <a:pt x="2839285" y="-24868"/>
                  <a:pt x="2780172" y="-10433"/>
                  <a:pt x="2947531" y="0"/>
                </a:cubicBezTo>
                <a:cubicBezTo>
                  <a:pt x="3114890" y="10433"/>
                  <a:pt x="3330554" y="-21847"/>
                  <a:pt x="3458520" y="0"/>
                </a:cubicBezTo>
                <a:cubicBezTo>
                  <a:pt x="3586486" y="21847"/>
                  <a:pt x="4021786" y="-22338"/>
                  <a:pt x="4193844" y="0"/>
                </a:cubicBezTo>
                <a:cubicBezTo>
                  <a:pt x="4365902" y="22338"/>
                  <a:pt x="4616422" y="30201"/>
                  <a:pt x="4929169" y="0"/>
                </a:cubicBezTo>
                <a:cubicBezTo>
                  <a:pt x="5241916" y="-30201"/>
                  <a:pt x="5467434" y="-13446"/>
                  <a:pt x="5608410" y="0"/>
                </a:cubicBezTo>
                <a:cubicBezTo>
                  <a:pt x="5610076" y="11332"/>
                  <a:pt x="5609153" y="27921"/>
                  <a:pt x="5608410" y="45720"/>
                </a:cubicBezTo>
                <a:cubicBezTo>
                  <a:pt x="5464825" y="28156"/>
                  <a:pt x="5165610" y="67537"/>
                  <a:pt x="5041337" y="45720"/>
                </a:cubicBezTo>
                <a:cubicBezTo>
                  <a:pt x="4917064" y="23903"/>
                  <a:pt x="4488923" y="28491"/>
                  <a:pt x="4306013" y="45720"/>
                </a:cubicBezTo>
                <a:cubicBezTo>
                  <a:pt x="4123103" y="62949"/>
                  <a:pt x="3888373" y="56219"/>
                  <a:pt x="3738940" y="45720"/>
                </a:cubicBezTo>
                <a:cubicBezTo>
                  <a:pt x="3589507" y="35221"/>
                  <a:pt x="3419125" y="43091"/>
                  <a:pt x="3227952" y="45720"/>
                </a:cubicBezTo>
                <a:cubicBezTo>
                  <a:pt x="3036779" y="48349"/>
                  <a:pt x="2813821" y="22832"/>
                  <a:pt x="2660879" y="45720"/>
                </a:cubicBezTo>
                <a:cubicBezTo>
                  <a:pt x="2507937" y="68608"/>
                  <a:pt x="2203774" y="12522"/>
                  <a:pt x="1981638" y="45720"/>
                </a:cubicBezTo>
                <a:cubicBezTo>
                  <a:pt x="1759502" y="78918"/>
                  <a:pt x="1574043" y="33371"/>
                  <a:pt x="1302397" y="45720"/>
                </a:cubicBezTo>
                <a:cubicBezTo>
                  <a:pt x="1030751" y="58069"/>
                  <a:pt x="996852" y="61543"/>
                  <a:pt x="791409" y="45720"/>
                </a:cubicBezTo>
                <a:cubicBezTo>
                  <a:pt x="585966" y="29897"/>
                  <a:pt x="359987" y="43188"/>
                  <a:pt x="0" y="45720"/>
                </a:cubicBezTo>
                <a:cubicBezTo>
                  <a:pt x="-1265" y="34263"/>
                  <a:pt x="1975" y="19617"/>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5E7C96A-3C22-A1CE-9D40-BD0A48E66A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9271" y="4023581"/>
            <a:ext cx="8432800" cy="2736766"/>
          </a:xfrm>
          <a:prstGeom prst="rect">
            <a:avLst/>
          </a:prstGeom>
        </p:spPr>
      </p:pic>
      <p:pic>
        <p:nvPicPr>
          <p:cNvPr id="7" name="Picture 6">
            <a:extLst>
              <a:ext uri="{FF2B5EF4-FFF2-40B4-BE49-F238E27FC236}">
                <a16:creationId xmlns:a16="http://schemas.microsoft.com/office/drawing/2014/main" id="{CDF7EE3C-69FD-73BA-17B5-CB8D83E7C37B}"/>
              </a:ext>
            </a:extLst>
          </p:cNvPr>
          <p:cNvPicPr>
            <a:picLocks noChangeAspect="1"/>
          </p:cNvPicPr>
          <p:nvPr/>
        </p:nvPicPr>
        <p:blipFill>
          <a:blip r:embed="rId4"/>
          <a:stretch>
            <a:fillRect/>
          </a:stretch>
        </p:blipFill>
        <p:spPr>
          <a:xfrm>
            <a:off x="6729416" y="1995246"/>
            <a:ext cx="5362654" cy="1608796"/>
          </a:xfrm>
          <a:prstGeom prst="rect">
            <a:avLst/>
          </a:prstGeom>
        </p:spPr>
      </p:pic>
      <p:sp>
        <p:nvSpPr>
          <p:cNvPr id="2" name="TextBox 1">
            <a:extLst>
              <a:ext uri="{FF2B5EF4-FFF2-40B4-BE49-F238E27FC236}">
                <a16:creationId xmlns:a16="http://schemas.microsoft.com/office/drawing/2014/main" id="{0A2D61F9-5207-8416-5312-8EC8CAC0C997}"/>
              </a:ext>
            </a:extLst>
          </p:cNvPr>
          <p:cNvSpPr txBox="1"/>
          <p:nvPr/>
        </p:nvSpPr>
        <p:spPr>
          <a:xfrm>
            <a:off x="4938287" y="1201971"/>
            <a:ext cx="7153783" cy="496674"/>
          </a:xfrm>
          <a:prstGeom prst="rect">
            <a:avLst/>
          </a:prstGeom>
          <a:solidFill>
            <a:schemeClr val="accent4">
              <a:lumMod val="40000"/>
              <a:lumOff val="60000"/>
            </a:schemeClr>
          </a:solidFill>
          <a:ln>
            <a:solidFill>
              <a:srgbClr val="FFC000"/>
            </a:solidFill>
          </a:ln>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DBSCAN using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Latitude</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 and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Longitude</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 features</a:t>
            </a:r>
          </a:p>
        </p:txBody>
      </p:sp>
    </p:spTree>
    <p:extLst>
      <p:ext uri="{BB962C8B-B14F-4D97-AF65-F5344CB8AC3E}">
        <p14:creationId xmlns:p14="http://schemas.microsoft.com/office/powerpoint/2010/main" val="3872023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F7E80D-F20F-6D4B-C175-8C471C2B33C3}"/>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6. Fine-tune your model</a:t>
            </a:r>
          </a:p>
        </p:txBody>
      </p:sp>
      <p:pic>
        <p:nvPicPr>
          <p:cNvPr id="8" name="Picture 7">
            <a:extLst>
              <a:ext uri="{FF2B5EF4-FFF2-40B4-BE49-F238E27FC236}">
                <a16:creationId xmlns:a16="http://schemas.microsoft.com/office/drawing/2014/main" id="{89360AC9-926B-118E-309A-0ADBCA885100}"/>
              </a:ext>
            </a:extLst>
          </p:cNvPr>
          <p:cNvPicPr>
            <a:picLocks noChangeAspect="1"/>
          </p:cNvPicPr>
          <p:nvPr/>
        </p:nvPicPr>
        <p:blipFill>
          <a:blip r:embed="rId2"/>
          <a:stretch>
            <a:fillRect/>
          </a:stretch>
        </p:blipFill>
        <p:spPr>
          <a:xfrm>
            <a:off x="6716895" y="2314600"/>
            <a:ext cx="5362654" cy="1489626"/>
          </a:xfrm>
          <a:prstGeom prst="rect">
            <a:avLst/>
          </a:prstGeom>
        </p:spPr>
      </p:pic>
      <p:pic>
        <p:nvPicPr>
          <p:cNvPr id="3" name="Picture 2" descr="Chart, scatter chart&#10;&#10;Description automatically generated">
            <a:extLst>
              <a:ext uri="{FF2B5EF4-FFF2-40B4-BE49-F238E27FC236}">
                <a16:creationId xmlns:a16="http://schemas.microsoft.com/office/drawing/2014/main" id="{695ADAE4-21D8-17FF-EA1A-737F7740AB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451" y="1023199"/>
            <a:ext cx="6108644" cy="4072429"/>
          </a:xfrm>
          <a:prstGeom prst="rect">
            <a:avLst/>
          </a:prstGeom>
        </p:spPr>
      </p:pic>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2" y="859649"/>
            <a:ext cx="4631486" cy="45720"/>
          </a:xfrm>
          <a:custGeom>
            <a:avLst/>
            <a:gdLst>
              <a:gd name="connsiteX0" fmla="*/ 0 w 4631486"/>
              <a:gd name="connsiteY0" fmla="*/ 0 h 45720"/>
              <a:gd name="connsiteX1" fmla="*/ 522696 w 4631486"/>
              <a:gd name="connsiteY1" fmla="*/ 0 h 45720"/>
              <a:gd name="connsiteX2" fmla="*/ 1138022 w 4631486"/>
              <a:gd name="connsiteY2" fmla="*/ 0 h 45720"/>
              <a:gd name="connsiteX3" fmla="*/ 1753348 w 4631486"/>
              <a:gd name="connsiteY3" fmla="*/ 0 h 45720"/>
              <a:gd name="connsiteX4" fmla="*/ 2322359 w 4631486"/>
              <a:gd name="connsiteY4" fmla="*/ 0 h 45720"/>
              <a:gd name="connsiteX5" fmla="*/ 2937685 w 4631486"/>
              <a:gd name="connsiteY5" fmla="*/ 0 h 45720"/>
              <a:gd name="connsiteX6" fmla="*/ 3645641 w 4631486"/>
              <a:gd name="connsiteY6" fmla="*/ 0 h 45720"/>
              <a:gd name="connsiteX7" fmla="*/ 4631486 w 4631486"/>
              <a:gd name="connsiteY7" fmla="*/ 0 h 45720"/>
              <a:gd name="connsiteX8" fmla="*/ 4631486 w 4631486"/>
              <a:gd name="connsiteY8" fmla="*/ 45720 h 45720"/>
              <a:gd name="connsiteX9" fmla="*/ 4062475 w 4631486"/>
              <a:gd name="connsiteY9" fmla="*/ 45720 h 45720"/>
              <a:gd name="connsiteX10" fmla="*/ 3539779 w 4631486"/>
              <a:gd name="connsiteY10" fmla="*/ 45720 h 45720"/>
              <a:gd name="connsiteX11" fmla="*/ 2785508 w 4631486"/>
              <a:gd name="connsiteY11" fmla="*/ 45720 h 45720"/>
              <a:gd name="connsiteX12" fmla="*/ 2170182 w 4631486"/>
              <a:gd name="connsiteY12" fmla="*/ 45720 h 45720"/>
              <a:gd name="connsiteX13" fmla="*/ 1554856 w 4631486"/>
              <a:gd name="connsiteY13" fmla="*/ 45720 h 45720"/>
              <a:gd name="connsiteX14" fmla="*/ 939530 w 4631486"/>
              <a:gd name="connsiteY14" fmla="*/ 45720 h 45720"/>
              <a:gd name="connsiteX15" fmla="*/ 0 w 4631486"/>
              <a:gd name="connsiteY15" fmla="*/ 45720 h 45720"/>
              <a:gd name="connsiteX16" fmla="*/ 0 w 4631486"/>
              <a:gd name="connsiteY16" fmla="*/ 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31486" h="45720" fill="none" extrusionOk="0">
                <a:moveTo>
                  <a:pt x="0" y="0"/>
                </a:moveTo>
                <a:cubicBezTo>
                  <a:pt x="134213" y="-6555"/>
                  <a:pt x="379305" y="-4964"/>
                  <a:pt x="522696" y="0"/>
                </a:cubicBezTo>
                <a:cubicBezTo>
                  <a:pt x="666087" y="4964"/>
                  <a:pt x="908605" y="-19590"/>
                  <a:pt x="1138022" y="0"/>
                </a:cubicBezTo>
                <a:cubicBezTo>
                  <a:pt x="1367439" y="19590"/>
                  <a:pt x="1494336" y="24767"/>
                  <a:pt x="1753348" y="0"/>
                </a:cubicBezTo>
                <a:cubicBezTo>
                  <a:pt x="2012360" y="-24767"/>
                  <a:pt x="2093213" y="26015"/>
                  <a:pt x="2322359" y="0"/>
                </a:cubicBezTo>
                <a:cubicBezTo>
                  <a:pt x="2551505" y="-26015"/>
                  <a:pt x="2736581" y="-6758"/>
                  <a:pt x="2937685" y="0"/>
                </a:cubicBezTo>
                <a:cubicBezTo>
                  <a:pt x="3138789" y="6758"/>
                  <a:pt x="3300500" y="-15464"/>
                  <a:pt x="3645641" y="0"/>
                </a:cubicBezTo>
                <a:cubicBezTo>
                  <a:pt x="3990782" y="15464"/>
                  <a:pt x="4394684" y="-43198"/>
                  <a:pt x="4631486" y="0"/>
                </a:cubicBezTo>
                <a:cubicBezTo>
                  <a:pt x="4630039" y="10743"/>
                  <a:pt x="4632866" y="34507"/>
                  <a:pt x="4631486" y="45720"/>
                </a:cubicBezTo>
                <a:cubicBezTo>
                  <a:pt x="4354833" y="45089"/>
                  <a:pt x="4219312" y="32176"/>
                  <a:pt x="4062475" y="45720"/>
                </a:cubicBezTo>
                <a:cubicBezTo>
                  <a:pt x="3905638" y="59264"/>
                  <a:pt x="3782506" y="64590"/>
                  <a:pt x="3539779" y="45720"/>
                </a:cubicBezTo>
                <a:cubicBezTo>
                  <a:pt x="3297052" y="26850"/>
                  <a:pt x="2947479" y="12126"/>
                  <a:pt x="2785508" y="45720"/>
                </a:cubicBezTo>
                <a:cubicBezTo>
                  <a:pt x="2623537" y="79314"/>
                  <a:pt x="2444406" y="64100"/>
                  <a:pt x="2170182" y="45720"/>
                </a:cubicBezTo>
                <a:cubicBezTo>
                  <a:pt x="1895958" y="27340"/>
                  <a:pt x="1848739" y="41128"/>
                  <a:pt x="1554856" y="45720"/>
                </a:cubicBezTo>
                <a:cubicBezTo>
                  <a:pt x="1260973" y="50312"/>
                  <a:pt x="1226867" y="55953"/>
                  <a:pt x="939530" y="45720"/>
                </a:cubicBezTo>
                <a:cubicBezTo>
                  <a:pt x="652193" y="35487"/>
                  <a:pt x="445166" y="70191"/>
                  <a:pt x="0" y="45720"/>
                </a:cubicBezTo>
                <a:cubicBezTo>
                  <a:pt x="-1438" y="23159"/>
                  <a:pt x="-1646" y="16686"/>
                  <a:pt x="0" y="0"/>
                </a:cubicBezTo>
                <a:close/>
              </a:path>
              <a:path w="4631486" h="45720" stroke="0" extrusionOk="0">
                <a:moveTo>
                  <a:pt x="0" y="0"/>
                </a:moveTo>
                <a:cubicBezTo>
                  <a:pt x="225666" y="-24295"/>
                  <a:pt x="544897" y="21832"/>
                  <a:pt x="707956" y="0"/>
                </a:cubicBezTo>
                <a:cubicBezTo>
                  <a:pt x="871015" y="-21832"/>
                  <a:pt x="1113063" y="28959"/>
                  <a:pt x="1369597" y="0"/>
                </a:cubicBezTo>
                <a:cubicBezTo>
                  <a:pt x="1626131" y="-28959"/>
                  <a:pt x="1787344" y="18807"/>
                  <a:pt x="1892293" y="0"/>
                </a:cubicBezTo>
                <a:cubicBezTo>
                  <a:pt x="1997242" y="-18807"/>
                  <a:pt x="2417326" y="23388"/>
                  <a:pt x="2646563" y="0"/>
                </a:cubicBezTo>
                <a:cubicBezTo>
                  <a:pt x="2875800" y="-23388"/>
                  <a:pt x="3047794" y="14177"/>
                  <a:pt x="3169260" y="0"/>
                </a:cubicBezTo>
                <a:cubicBezTo>
                  <a:pt x="3290726" y="-14177"/>
                  <a:pt x="3513463" y="26926"/>
                  <a:pt x="3738271" y="0"/>
                </a:cubicBezTo>
                <a:cubicBezTo>
                  <a:pt x="3963079" y="-26926"/>
                  <a:pt x="4297597" y="-30654"/>
                  <a:pt x="4631486" y="0"/>
                </a:cubicBezTo>
                <a:cubicBezTo>
                  <a:pt x="4632675" y="21402"/>
                  <a:pt x="4630364" y="28167"/>
                  <a:pt x="4631486" y="45720"/>
                </a:cubicBezTo>
                <a:cubicBezTo>
                  <a:pt x="4430021" y="32344"/>
                  <a:pt x="4318739" y="36790"/>
                  <a:pt x="4108790" y="45720"/>
                </a:cubicBezTo>
                <a:cubicBezTo>
                  <a:pt x="3898841" y="54650"/>
                  <a:pt x="3751676" y="50320"/>
                  <a:pt x="3539779" y="45720"/>
                </a:cubicBezTo>
                <a:cubicBezTo>
                  <a:pt x="3327882" y="41120"/>
                  <a:pt x="3126797" y="32799"/>
                  <a:pt x="3017082" y="45720"/>
                </a:cubicBezTo>
                <a:cubicBezTo>
                  <a:pt x="2907367" y="58641"/>
                  <a:pt x="2456087" y="59948"/>
                  <a:pt x="2262812" y="45720"/>
                </a:cubicBezTo>
                <a:cubicBezTo>
                  <a:pt x="2069537" y="31493"/>
                  <a:pt x="1793716" y="67185"/>
                  <a:pt x="1647486" y="45720"/>
                </a:cubicBezTo>
                <a:cubicBezTo>
                  <a:pt x="1501256" y="24255"/>
                  <a:pt x="1308387" y="22742"/>
                  <a:pt x="1078475" y="45720"/>
                </a:cubicBezTo>
                <a:cubicBezTo>
                  <a:pt x="848563" y="68698"/>
                  <a:pt x="227930" y="57921"/>
                  <a:pt x="0" y="45720"/>
                </a:cubicBezTo>
                <a:cubicBezTo>
                  <a:pt x="-1008" y="30264"/>
                  <a:pt x="1006" y="11106"/>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5E7C96A-3C22-A1CE-9D40-BD0A48E66A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59271" y="4023581"/>
            <a:ext cx="8432800" cy="2736766"/>
          </a:xfrm>
          <a:prstGeom prst="rect">
            <a:avLst/>
          </a:prstGeom>
        </p:spPr>
      </p:pic>
      <p:sp>
        <p:nvSpPr>
          <p:cNvPr id="2" name="TextBox 1">
            <a:extLst>
              <a:ext uri="{FF2B5EF4-FFF2-40B4-BE49-F238E27FC236}">
                <a16:creationId xmlns:a16="http://schemas.microsoft.com/office/drawing/2014/main" id="{806B8D37-179F-EAB8-F840-F171FA9688B4}"/>
              </a:ext>
            </a:extLst>
          </p:cNvPr>
          <p:cNvSpPr txBox="1"/>
          <p:nvPr/>
        </p:nvSpPr>
        <p:spPr>
          <a:xfrm>
            <a:off x="4938288" y="1225418"/>
            <a:ext cx="7153783" cy="958339"/>
          </a:xfrm>
          <a:prstGeom prst="rect">
            <a:avLst/>
          </a:prstGeom>
          <a:solidFill>
            <a:schemeClr val="accent4">
              <a:lumMod val="40000"/>
              <a:lumOff val="60000"/>
            </a:schemeClr>
          </a:solidFill>
          <a:ln>
            <a:solidFill>
              <a:srgbClr val="FFC000"/>
            </a:solidFill>
          </a:ln>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DBSCAN using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Latitude</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 and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Longitude</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 features</a:t>
            </a:r>
          </a:p>
          <a:p>
            <a:pPr marR="0" lvl="0" algn="ctr" defTabSz="914400" rtl="0" eaLnBrk="1" fontAlgn="auto" latinLnBrk="0" hangingPunct="1">
              <a:lnSpc>
                <a:spcPct val="150000"/>
              </a:lnSpc>
              <a:spcBef>
                <a:spcPts val="0"/>
              </a:spcBef>
              <a:spcAft>
                <a:spcPts val="0"/>
              </a:spcAft>
              <a:buClrTx/>
              <a:buSzTx/>
              <a:tabLst/>
              <a:defRPr/>
            </a:pP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Several combinations for </a:t>
            </a:r>
            <a:r>
              <a:rPr lang="en-CA" sz="2000" i="1" dirty="0">
                <a:solidFill>
                  <a:srgbClr val="022A56"/>
                </a:solidFill>
                <a:latin typeface="Segoe UI" panose="020B0502040204020203" pitchFamily="34" charset="0"/>
                <a:ea typeface="Arial" panose="020B0604020202020204" pitchFamily="34" charset="0"/>
                <a:cs typeface="Segoe UI" panose="020B0502040204020203" pitchFamily="34" charset="0"/>
              </a:rPr>
              <a:t>eps</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 and </a:t>
            </a:r>
            <a:r>
              <a:rPr lang="en-CA" sz="2000" dirty="0" err="1">
                <a:solidFill>
                  <a:srgbClr val="022A56"/>
                </a:solidFill>
                <a:latin typeface="Segoe UI" panose="020B0502040204020203" pitchFamily="34" charset="0"/>
                <a:ea typeface="Arial" panose="020B0604020202020204" pitchFamily="34" charset="0"/>
                <a:cs typeface="Segoe UI" panose="020B0502040204020203" pitchFamily="34" charset="0"/>
              </a:rPr>
              <a:t>min_samples</a:t>
            </a:r>
            <a:endPar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endParaRPr>
          </a:p>
        </p:txBody>
      </p:sp>
    </p:spTree>
    <p:extLst>
      <p:ext uri="{BB962C8B-B14F-4D97-AF65-F5344CB8AC3E}">
        <p14:creationId xmlns:p14="http://schemas.microsoft.com/office/powerpoint/2010/main" val="2826381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18834381-DE63-3718-B639-7DAD8C28A9B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451" y="1225416"/>
            <a:ext cx="6108644" cy="4072429"/>
          </a:xfrm>
          <a:prstGeom prst="rect">
            <a:avLst/>
          </a:prstGeom>
        </p:spPr>
      </p:pic>
      <p:sp>
        <p:nvSpPr>
          <p:cNvPr id="9" name="TextBox 8">
            <a:extLst>
              <a:ext uri="{FF2B5EF4-FFF2-40B4-BE49-F238E27FC236}">
                <a16:creationId xmlns:a16="http://schemas.microsoft.com/office/drawing/2014/main" id="{2CF7E80D-F20F-6D4B-C175-8C471C2B33C3}"/>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6. Fine-tune your model</a:t>
            </a:r>
          </a:p>
        </p:txBody>
      </p:sp>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2" y="859649"/>
            <a:ext cx="4631486" cy="45720"/>
          </a:xfrm>
          <a:custGeom>
            <a:avLst/>
            <a:gdLst>
              <a:gd name="connsiteX0" fmla="*/ 0 w 4631486"/>
              <a:gd name="connsiteY0" fmla="*/ 0 h 45720"/>
              <a:gd name="connsiteX1" fmla="*/ 522696 w 4631486"/>
              <a:gd name="connsiteY1" fmla="*/ 0 h 45720"/>
              <a:gd name="connsiteX2" fmla="*/ 1138022 w 4631486"/>
              <a:gd name="connsiteY2" fmla="*/ 0 h 45720"/>
              <a:gd name="connsiteX3" fmla="*/ 1753348 w 4631486"/>
              <a:gd name="connsiteY3" fmla="*/ 0 h 45720"/>
              <a:gd name="connsiteX4" fmla="*/ 2322359 w 4631486"/>
              <a:gd name="connsiteY4" fmla="*/ 0 h 45720"/>
              <a:gd name="connsiteX5" fmla="*/ 2937685 w 4631486"/>
              <a:gd name="connsiteY5" fmla="*/ 0 h 45720"/>
              <a:gd name="connsiteX6" fmla="*/ 3645641 w 4631486"/>
              <a:gd name="connsiteY6" fmla="*/ 0 h 45720"/>
              <a:gd name="connsiteX7" fmla="*/ 4631486 w 4631486"/>
              <a:gd name="connsiteY7" fmla="*/ 0 h 45720"/>
              <a:gd name="connsiteX8" fmla="*/ 4631486 w 4631486"/>
              <a:gd name="connsiteY8" fmla="*/ 45720 h 45720"/>
              <a:gd name="connsiteX9" fmla="*/ 4062475 w 4631486"/>
              <a:gd name="connsiteY9" fmla="*/ 45720 h 45720"/>
              <a:gd name="connsiteX10" fmla="*/ 3539779 w 4631486"/>
              <a:gd name="connsiteY10" fmla="*/ 45720 h 45720"/>
              <a:gd name="connsiteX11" fmla="*/ 2785508 w 4631486"/>
              <a:gd name="connsiteY11" fmla="*/ 45720 h 45720"/>
              <a:gd name="connsiteX12" fmla="*/ 2170182 w 4631486"/>
              <a:gd name="connsiteY12" fmla="*/ 45720 h 45720"/>
              <a:gd name="connsiteX13" fmla="*/ 1554856 w 4631486"/>
              <a:gd name="connsiteY13" fmla="*/ 45720 h 45720"/>
              <a:gd name="connsiteX14" fmla="*/ 939530 w 4631486"/>
              <a:gd name="connsiteY14" fmla="*/ 45720 h 45720"/>
              <a:gd name="connsiteX15" fmla="*/ 0 w 4631486"/>
              <a:gd name="connsiteY15" fmla="*/ 45720 h 45720"/>
              <a:gd name="connsiteX16" fmla="*/ 0 w 4631486"/>
              <a:gd name="connsiteY16" fmla="*/ 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31486" h="45720" fill="none" extrusionOk="0">
                <a:moveTo>
                  <a:pt x="0" y="0"/>
                </a:moveTo>
                <a:cubicBezTo>
                  <a:pt x="134213" y="-6555"/>
                  <a:pt x="379305" y="-4964"/>
                  <a:pt x="522696" y="0"/>
                </a:cubicBezTo>
                <a:cubicBezTo>
                  <a:pt x="666087" y="4964"/>
                  <a:pt x="908605" y="-19590"/>
                  <a:pt x="1138022" y="0"/>
                </a:cubicBezTo>
                <a:cubicBezTo>
                  <a:pt x="1367439" y="19590"/>
                  <a:pt x="1494336" y="24767"/>
                  <a:pt x="1753348" y="0"/>
                </a:cubicBezTo>
                <a:cubicBezTo>
                  <a:pt x="2012360" y="-24767"/>
                  <a:pt x="2093213" y="26015"/>
                  <a:pt x="2322359" y="0"/>
                </a:cubicBezTo>
                <a:cubicBezTo>
                  <a:pt x="2551505" y="-26015"/>
                  <a:pt x="2736581" y="-6758"/>
                  <a:pt x="2937685" y="0"/>
                </a:cubicBezTo>
                <a:cubicBezTo>
                  <a:pt x="3138789" y="6758"/>
                  <a:pt x="3300500" y="-15464"/>
                  <a:pt x="3645641" y="0"/>
                </a:cubicBezTo>
                <a:cubicBezTo>
                  <a:pt x="3990782" y="15464"/>
                  <a:pt x="4394684" y="-43198"/>
                  <a:pt x="4631486" y="0"/>
                </a:cubicBezTo>
                <a:cubicBezTo>
                  <a:pt x="4630039" y="10743"/>
                  <a:pt x="4632866" y="34507"/>
                  <a:pt x="4631486" y="45720"/>
                </a:cubicBezTo>
                <a:cubicBezTo>
                  <a:pt x="4354833" y="45089"/>
                  <a:pt x="4219312" y="32176"/>
                  <a:pt x="4062475" y="45720"/>
                </a:cubicBezTo>
                <a:cubicBezTo>
                  <a:pt x="3905638" y="59264"/>
                  <a:pt x="3782506" y="64590"/>
                  <a:pt x="3539779" y="45720"/>
                </a:cubicBezTo>
                <a:cubicBezTo>
                  <a:pt x="3297052" y="26850"/>
                  <a:pt x="2947479" y="12126"/>
                  <a:pt x="2785508" y="45720"/>
                </a:cubicBezTo>
                <a:cubicBezTo>
                  <a:pt x="2623537" y="79314"/>
                  <a:pt x="2444406" y="64100"/>
                  <a:pt x="2170182" y="45720"/>
                </a:cubicBezTo>
                <a:cubicBezTo>
                  <a:pt x="1895958" y="27340"/>
                  <a:pt x="1848739" y="41128"/>
                  <a:pt x="1554856" y="45720"/>
                </a:cubicBezTo>
                <a:cubicBezTo>
                  <a:pt x="1260973" y="50312"/>
                  <a:pt x="1226867" y="55953"/>
                  <a:pt x="939530" y="45720"/>
                </a:cubicBezTo>
                <a:cubicBezTo>
                  <a:pt x="652193" y="35487"/>
                  <a:pt x="445166" y="70191"/>
                  <a:pt x="0" y="45720"/>
                </a:cubicBezTo>
                <a:cubicBezTo>
                  <a:pt x="-1438" y="23159"/>
                  <a:pt x="-1646" y="16686"/>
                  <a:pt x="0" y="0"/>
                </a:cubicBezTo>
                <a:close/>
              </a:path>
              <a:path w="4631486" h="45720" stroke="0" extrusionOk="0">
                <a:moveTo>
                  <a:pt x="0" y="0"/>
                </a:moveTo>
                <a:cubicBezTo>
                  <a:pt x="225666" y="-24295"/>
                  <a:pt x="544897" y="21832"/>
                  <a:pt x="707956" y="0"/>
                </a:cubicBezTo>
                <a:cubicBezTo>
                  <a:pt x="871015" y="-21832"/>
                  <a:pt x="1113063" y="28959"/>
                  <a:pt x="1369597" y="0"/>
                </a:cubicBezTo>
                <a:cubicBezTo>
                  <a:pt x="1626131" y="-28959"/>
                  <a:pt x="1787344" y="18807"/>
                  <a:pt x="1892293" y="0"/>
                </a:cubicBezTo>
                <a:cubicBezTo>
                  <a:pt x="1997242" y="-18807"/>
                  <a:pt x="2417326" y="23388"/>
                  <a:pt x="2646563" y="0"/>
                </a:cubicBezTo>
                <a:cubicBezTo>
                  <a:pt x="2875800" y="-23388"/>
                  <a:pt x="3047794" y="14177"/>
                  <a:pt x="3169260" y="0"/>
                </a:cubicBezTo>
                <a:cubicBezTo>
                  <a:pt x="3290726" y="-14177"/>
                  <a:pt x="3513463" y="26926"/>
                  <a:pt x="3738271" y="0"/>
                </a:cubicBezTo>
                <a:cubicBezTo>
                  <a:pt x="3963079" y="-26926"/>
                  <a:pt x="4297597" y="-30654"/>
                  <a:pt x="4631486" y="0"/>
                </a:cubicBezTo>
                <a:cubicBezTo>
                  <a:pt x="4632675" y="21402"/>
                  <a:pt x="4630364" y="28167"/>
                  <a:pt x="4631486" y="45720"/>
                </a:cubicBezTo>
                <a:cubicBezTo>
                  <a:pt x="4430021" y="32344"/>
                  <a:pt x="4318739" y="36790"/>
                  <a:pt x="4108790" y="45720"/>
                </a:cubicBezTo>
                <a:cubicBezTo>
                  <a:pt x="3898841" y="54650"/>
                  <a:pt x="3751676" y="50320"/>
                  <a:pt x="3539779" y="45720"/>
                </a:cubicBezTo>
                <a:cubicBezTo>
                  <a:pt x="3327882" y="41120"/>
                  <a:pt x="3126797" y="32799"/>
                  <a:pt x="3017082" y="45720"/>
                </a:cubicBezTo>
                <a:cubicBezTo>
                  <a:pt x="2907367" y="58641"/>
                  <a:pt x="2456087" y="59948"/>
                  <a:pt x="2262812" y="45720"/>
                </a:cubicBezTo>
                <a:cubicBezTo>
                  <a:pt x="2069537" y="31493"/>
                  <a:pt x="1793716" y="67185"/>
                  <a:pt x="1647486" y="45720"/>
                </a:cubicBezTo>
                <a:cubicBezTo>
                  <a:pt x="1501256" y="24255"/>
                  <a:pt x="1308387" y="22742"/>
                  <a:pt x="1078475" y="45720"/>
                </a:cubicBezTo>
                <a:cubicBezTo>
                  <a:pt x="848563" y="68698"/>
                  <a:pt x="227930" y="57921"/>
                  <a:pt x="0" y="45720"/>
                </a:cubicBezTo>
                <a:cubicBezTo>
                  <a:pt x="-1008" y="30264"/>
                  <a:pt x="1006" y="11106"/>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806B8D37-179F-EAB8-F840-F171FA9688B4}"/>
              </a:ext>
            </a:extLst>
          </p:cNvPr>
          <p:cNvSpPr txBox="1"/>
          <p:nvPr/>
        </p:nvSpPr>
        <p:spPr>
          <a:xfrm>
            <a:off x="4925766" y="1225416"/>
            <a:ext cx="7153783" cy="958339"/>
          </a:xfrm>
          <a:prstGeom prst="rect">
            <a:avLst/>
          </a:prstGeom>
          <a:solidFill>
            <a:schemeClr val="accent4">
              <a:lumMod val="40000"/>
              <a:lumOff val="60000"/>
            </a:schemeClr>
          </a:solidFill>
          <a:ln>
            <a:solidFill>
              <a:srgbClr val="FFC000"/>
            </a:solidFill>
          </a:ln>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DBSCAN using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Latitude</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 and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Longitude</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 features</a:t>
            </a:r>
          </a:p>
          <a:p>
            <a:pPr marR="0" lvl="0" algn="ctr" defTabSz="914400" rtl="0" eaLnBrk="1" fontAlgn="auto" latinLnBrk="0" hangingPunct="1">
              <a:lnSpc>
                <a:spcPct val="150000"/>
              </a:lnSpc>
              <a:spcBef>
                <a:spcPts val="0"/>
              </a:spcBef>
              <a:spcAft>
                <a:spcPts val="0"/>
              </a:spcAft>
              <a:buClrTx/>
              <a:buSzTx/>
              <a:tabLst/>
              <a:defRPr/>
            </a:pP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Adding new features (</a:t>
            </a:r>
            <a:r>
              <a:rPr lang="en-CA" sz="2000" b="1" dirty="0">
                <a:solidFill>
                  <a:srgbClr val="022A56"/>
                </a:solidFill>
                <a:latin typeface="Segoe UI" panose="020B0502040204020203" pitchFamily="34" charset="0"/>
                <a:ea typeface="Arial" panose="020B0604020202020204" pitchFamily="34" charset="0"/>
                <a:cs typeface="Segoe UI" panose="020B0502040204020203" pitchFamily="34" charset="0"/>
              </a:rPr>
              <a:t>OHE</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 &gt; </a:t>
            </a:r>
            <a:r>
              <a:rPr lang="en-CA" sz="2000" dirty="0" err="1">
                <a:solidFill>
                  <a:srgbClr val="022A56"/>
                </a:solidFill>
                <a:latin typeface="Segoe UI" panose="020B0502040204020203" pitchFamily="34" charset="0"/>
                <a:ea typeface="Arial" panose="020B0604020202020204" pitchFamily="34" charset="0"/>
                <a:cs typeface="Segoe UI" panose="020B0502040204020203" pitchFamily="34" charset="0"/>
              </a:rPr>
              <a:t>mci_category</a:t>
            </a:r>
            <a:r>
              <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rPr>
              <a:t> &amp; premises)</a:t>
            </a:r>
          </a:p>
        </p:txBody>
      </p:sp>
      <p:pic>
        <p:nvPicPr>
          <p:cNvPr id="10" name="Picture 9">
            <a:extLst>
              <a:ext uri="{FF2B5EF4-FFF2-40B4-BE49-F238E27FC236}">
                <a16:creationId xmlns:a16="http://schemas.microsoft.com/office/drawing/2014/main" id="{5155D01F-7161-8662-3800-80B77D7C3FEA}"/>
              </a:ext>
            </a:extLst>
          </p:cNvPr>
          <p:cNvPicPr>
            <a:picLocks noChangeAspect="1"/>
          </p:cNvPicPr>
          <p:nvPr/>
        </p:nvPicPr>
        <p:blipFill>
          <a:blip r:embed="rId3"/>
          <a:stretch>
            <a:fillRect/>
          </a:stretch>
        </p:blipFill>
        <p:spPr>
          <a:xfrm>
            <a:off x="5337908" y="2241860"/>
            <a:ext cx="6741641" cy="4518488"/>
          </a:xfrm>
          <a:prstGeom prst="rect">
            <a:avLst/>
          </a:prstGeom>
        </p:spPr>
      </p:pic>
    </p:spTree>
    <p:extLst>
      <p:ext uri="{BB962C8B-B14F-4D97-AF65-F5344CB8AC3E}">
        <p14:creationId xmlns:p14="http://schemas.microsoft.com/office/powerpoint/2010/main" val="1710473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F7E80D-F20F-6D4B-C175-8C471C2B33C3}"/>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6. Fine-tune your model</a:t>
            </a:r>
          </a:p>
        </p:txBody>
      </p:sp>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flipV="1">
            <a:off x="112452" y="859649"/>
            <a:ext cx="4631486" cy="45720"/>
          </a:xfrm>
          <a:custGeom>
            <a:avLst/>
            <a:gdLst>
              <a:gd name="connsiteX0" fmla="*/ 0 w 4631486"/>
              <a:gd name="connsiteY0" fmla="*/ 0 h 45720"/>
              <a:gd name="connsiteX1" fmla="*/ 522696 w 4631486"/>
              <a:gd name="connsiteY1" fmla="*/ 0 h 45720"/>
              <a:gd name="connsiteX2" fmla="*/ 1138022 w 4631486"/>
              <a:gd name="connsiteY2" fmla="*/ 0 h 45720"/>
              <a:gd name="connsiteX3" fmla="*/ 1753348 w 4631486"/>
              <a:gd name="connsiteY3" fmla="*/ 0 h 45720"/>
              <a:gd name="connsiteX4" fmla="*/ 2322359 w 4631486"/>
              <a:gd name="connsiteY4" fmla="*/ 0 h 45720"/>
              <a:gd name="connsiteX5" fmla="*/ 2937685 w 4631486"/>
              <a:gd name="connsiteY5" fmla="*/ 0 h 45720"/>
              <a:gd name="connsiteX6" fmla="*/ 3645641 w 4631486"/>
              <a:gd name="connsiteY6" fmla="*/ 0 h 45720"/>
              <a:gd name="connsiteX7" fmla="*/ 4631486 w 4631486"/>
              <a:gd name="connsiteY7" fmla="*/ 0 h 45720"/>
              <a:gd name="connsiteX8" fmla="*/ 4631486 w 4631486"/>
              <a:gd name="connsiteY8" fmla="*/ 45720 h 45720"/>
              <a:gd name="connsiteX9" fmla="*/ 4062475 w 4631486"/>
              <a:gd name="connsiteY9" fmla="*/ 45720 h 45720"/>
              <a:gd name="connsiteX10" fmla="*/ 3539779 w 4631486"/>
              <a:gd name="connsiteY10" fmla="*/ 45720 h 45720"/>
              <a:gd name="connsiteX11" fmla="*/ 2785508 w 4631486"/>
              <a:gd name="connsiteY11" fmla="*/ 45720 h 45720"/>
              <a:gd name="connsiteX12" fmla="*/ 2170182 w 4631486"/>
              <a:gd name="connsiteY12" fmla="*/ 45720 h 45720"/>
              <a:gd name="connsiteX13" fmla="*/ 1554856 w 4631486"/>
              <a:gd name="connsiteY13" fmla="*/ 45720 h 45720"/>
              <a:gd name="connsiteX14" fmla="*/ 939530 w 4631486"/>
              <a:gd name="connsiteY14" fmla="*/ 45720 h 45720"/>
              <a:gd name="connsiteX15" fmla="*/ 0 w 4631486"/>
              <a:gd name="connsiteY15" fmla="*/ 45720 h 45720"/>
              <a:gd name="connsiteX16" fmla="*/ 0 w 4631486"/>
              <a:gd name="connsiteY16" fmla="*/ 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31486" h="45720" fill="none" extrusionOk="0">
                <a:moveTo>
                  <a:pt x="0" y="0"/>
                </a:moveTo>
                <a:cubicBezTo>
                  <a:pt x="134213" y="-6555"/>
                  <a:pt x="379305" y="-4964"/>
                  <a:pt x="522696" y="0"/>
                </a:cubicBezTo>
                <a:cubicBezTo>
                  <a:pt x="666087" y="4964"/>
                  <a:pt x="908605" y="-19590"/>
                  <a:pt x="1138022" y="0"/>
                </a:cubicBezTo>
                <a:cubicBezTo>
                  <a:pt x="1367439" y="19590"/>
                  <a:pt x="1494336" y="24767"/>
                  <a:pt x="1753348" y="0"/>
                </a:cubicBezTo>
                <a:cubicBezTo>
                  <a:pt x="2012360" y="-24767"/>
                  <a:pt x="2093213" y="26015"/>
                  <a:pt x="2322359" y="0"/>
                </a:cubicBezTo>
                <a:cubicBezTo>
                  <a:pt x="2551505" y="-26015"/>
                  <a:pt x="2736581" y="-6758"/>
                  <a:pt x="2937685" y="0"/>
                </a:cubicBezTo>
                <a:cubicBezTo>
                  <a:pt x="3138789" y="6758"/>
                  <a:pt x="3300500" y="-15464"/>
                  <a:pt x="3645641" y="0"/>
                </a:cubicBezTo>
                <a:cubicBezTo>
                  <a:pt x="3990782" y="15464"/>
                  <a:pt x="4394684" y="-43198"/>
                  <a:pt x="4631486" y="0"/>
                </a:cubicBezTo>
                <a:cubicBezTo>
                  <a:pt x="4630039" y="10743"/>
                  <a:pt x="4632866" y="34507"/>
                  <a:pt x="4631486" y="45720"/>
                </a:cubicBezTo>
                <a:cubicBezTo>
                  <a:pt x="4354833" y="45089"/>
                  <a:pt x="4219312" y="32176"/>
                  <a:pt x="4062475" y="45720"/>
                </a:cubicBezTo>
                <a:cubicBezTo>
                  <a:pt x="3905638" y="59264"/>
                  <a:pt x="3782506" y="64590"/>
                  <a:pt x="3539779" y="45720"/>
                </a:cubicBezTo>
                <a:cubicBezTo>
                  <a:pt x="3297052" y="26850"/>
                  <a:pt x="2947479" y="12126"/>
                  <a:pt x="2785508" y="45720"/>
                </a:cubicBezTo>
                <a:cubicBezTo>
                  <a:pt x="2623537" y="79314"/>
                  <a:pt x="2444406" y="64100"/>
                  <a:pt x="2170182" y="45720"/>
                </a:cubicBezTo>
                <a:cubicBezTo>
                  <a:pt x="1895958" y="27340"/>
                  <a:pt x="1848739" y="41128"/>
                  <a:pt x="1554856" y="45720"/>
                </a:cubicBezTo>
                <a:cubicBezTo>
                  <a:pt x="1260973" y="50312"/>
                  <a:pt x="1226867" y="55953"/>
                  <a:pt x="939530" y="45720"/>
                </a:cubicBezTo>
                <a:cubicBezTo>
                  <a:pt x="652193" y="35487"/>
                  <a:pt x="445166" y="70191"/>
                  <a:pt x="0" y="45720"/>
                </a:cubicBezTo>
                <a:cubicBezTo>
                  <a:pt x="-1438" y="23159"/>
                  <a:pt x="-1646" y="16686"/>
                  <a:pt x="0" y="0"/>
                </a:cubicBezTo>
                <a:close/>
              </a:path>
              <a:path w="4631486" h="45720" stroke="0" extrusionOk="0">
                <a:moveTo>
                  <a:pt x="0" y="0"/>
                </a:moveTo>
                <a:cubicBezTo>
                  <a:pt x="225666" y="-24295"/>
                  <a:pt x="544897" y="21832"/>
                  <a:pt x="707956" y="0"/>
                </a:cubicBezTo>
                <a:cubicBezTo>
                  <a:pt x="871015" y="-21832"/>
                  <a:pt x="1113063" y="28959"/>
                  <a:pt x="1369597" y="0"/>
                </a:cubicBezTo>
                <a:cubicBezTo>
                  <a:pt x="1626131" y="-28959"/>
                  <a:pt x="1787344" y="18807"/>
                  <a:pt x="1892293" y="0"/>
                </a:cubicBezTo>
                <a:cubicBezTo>
                  <a:pt x="1997242" y="-18807"/>
                  <a:pt x="2417326" y="23388"/>
                  <a:pt x="2646563" y="0"/>
                </a:cubicBezTo>
                <a:cubicBezTo>
                  <a:pt x="2875800" y="-23388"/>
                  <a:pt x="3047794" y="14177"/>
                  <a:pt x="3169260" y="0"/>
                </a:cubicBezTo>
                <a:cubicBezTo>
                  <a:pt x="3290726" y="-14177"/>
                  <a:pt x="3513463" y="26926"/>
                  <a:pt x="3738271" y="0"/>
                </a:cubicBezTo>
                <a:cubicBezTo>
                  <a:pt x="3963079" y="-26926"/>
                  <a:pt x="4297597" y="-30654"/>
                  <a:pt x="4631486" y="0"/>
                </a:cubicBezTo>
                <a:cubicBezTo>
                  <a:pt x="4632675" y="21402"/>
                  <a:pt x="4630364" y="28167"/>
                  <a:pt x="4631486" y="45720"/>
                </a:cubicBezTo>
                <a:cubicBezTo>
                  <a:pt x="4430021" y="32344"/>
                  <a:pt x="4318739" y="36790"/>
                  <a:pt x="4108790" y="45720"/>
                </a:cubicBezTo>
                <a:cubicBezTo>
                  <a:pt x="3898841" y="54650"/>
                  <a:pt x="3751676" y="50320"/>
                  <a:pt x="3539779" y="45720"/>
                </a:cubicBezTo>
                <a:cubicBezTo>
                  <a:pt x="3327882" y="41120"/>
                  <a:pt x="3126797" y="32799"/>
                  <a:pt x="3017082" y="45720"/>
                </a:cubicBezTo>
                <a:cubicBezTo>
                  <a:pt x="2907367" y="58641"/>
                  <a:pt x="2456087" y="59948"/>
                  <a:pt x="2262812" y="45720"/>
                </a:cubicBezTo>
                <a:cubicBezTo>
                  <a:pt x="2069537" y="31493"/>
                  <a:pt x="1793716" y="67185"/>
                  <a:pt x="1647486" y="45720"/>
                </a:cubicBezTo>
                <a:cubicBezTo>
                  <a:pt x="1501256" y="24255"/>
                  <a:pt x="1308387" y="22742"/>
                  <a:pt x="1078475" y="45720"/>
                </a:cubicBezTo>
                <a:cubicBezTo>
                  <a:pt x="848563" y="68698"/>
                  <a:pt x="227930" y="57921"/>
                  <a:pt x="0" y="45720"/>
                </a:cubicBezTo>
                <a:cubicBezTo>
                  <a:pt x="-1008" y="30264"/>
                  <a:pt x="1006" y="11106"/>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806B8D37-179F-EAB8-F840-F171FA9688B4}"/>
              </a:ext>
            </a:extLst>
          </p:cNvPr>
          <p:cNvSpPr txBox="1"/>
          <p:nvPr/>
        </p:nvSpPr>
        <p:spPr>
          <a:xfrm>
            <a:off x="4925766" y="829886"/>
            <a:ext cx="7153783" cy="958339"/>
          </a:xfrm>
          <a:prstGeom prst="rect">
            <a:avLst/>
          </a:prstGeom>
          <a:solidFill>
            <a:schemeClr val="accent4">
              <a:lumMod val="40000"/>
              <a:lumOff val="60000"/>
            </a:schemeClr>
          </a:solidFill>
          <a:ln>
            <a:solidFill>
              <a:srgbClr val="FFC000"/>
            </a:solidFill>
          </a:ln>
        </p:spPr>
        <p:txBody>
          <a:bodyPr wrap="square">
            <a:spAutoFit/>
          </a:bodyPr>
          <a:lstStyle/>
          <a:p>
            <a:pPr marR="0" lvl="0" algn="ctr" defTabSz="914400" rtl="0" eaLnBrk="1" fontAlgn="auto" latinLnBrk="0" hangingPunct="1">
              <a:lnSpc>
                <a:spcPct val="150000"/>
              </a:lnSpc>
              <a:spcBef>
                <a:spcPts val="0"/>
              </a:spcBef>
              <a:spcAft>
                <a:spcPts val="0"/>
              </a:spcAft>
              <a:buClrTx/>
              <a:buSzTx/>
              <a:tabLst/>
              <a:defRPr/>
            </a:pPr>
            <a:r>
              <a:rPr kumimoji="0" lang="en-CA" sz="2000" b="1"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Silhouette Analysis </a:t>
            </a: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using k-means to find </a:t>
            </a:r>
          </a:p>
          <a:p>
            <a:pPr marR="0" lvl="0" algn="ctr" defTabSz="914400" rtl="0" eaLnBrk="1" fontAlgn="auto" latinLnBrk="0" hangingPunct="1">
              <a:lnSpc>
                <a:spcPct val="150000"/>
              </a:lnSpc>
              <a:spcBef>
                <a:spcPts val="0"/>
              </a:spcBef>
              <a:spcAft>
                <a:spcPts val="0"/>
              </a:spcAft>
              <a:buClrTx/>
              <a:buSzTx/>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the ideal # of clusters</a:t>
            </a:r>
            <a:endParaRPr lang="en-CA" sz="2000" dirty="0">
              <a:solidFill>
                <a:srgbClr val="022A56"/>
              </a:solidFill>
              <a:latin typeface="Segoe UI" panose="020B0502040204020203" pitchFamily="34" charset="0"/>
              <a:ea typeface="Arial" panose="020B0604020202020204" pitchFamily="34" charset="0"/>
              <a:cs typeface="Segoe UI" panose="020B0502040204020203" pitchFamily="34" charset="0"/>
            </a:endParaRPr>
          </a:p>
        </p:txBody>
      </p:sp>
      <p:sp>
        <p:nvSpPr>
          <p:cNvPr id="3" name="TextBox 2">
            <a:extLst>
              <a:ext uri="{FF2B5EF4-FFF2-40B4-BE49-F238E27FC236}">
                <a16:creationId xmlns:a16="http://schemas.microsoft.com/office/drawing/2014/main" id="{09B83626-2BCF-9F1B-CE14-498E5C3446CA}"/>
              </a:ext>
            </a:extLst>
          </p:cNvPr>
          <p:cNvSpPr txBox="1"/>
          <p:nvPr/>
        </p:nvSpPr>
        <p:spPr>
          <a:xfrm>
            <a:off x="85818" y="1981200"/>
            <a:ext cx="11993731" cy="4733427"/>
          </a:xfrm>
          <a:prstGeom prst="rect">
            <a:avLst/>
          </a:prstGeom>
          <a:noFill/>
        </p:spPr>
        <p:txBody>
          <a:bodyPr wrap="square" numCol="2">
            <a:noAutofit/>
          </a:bodyPr>
          <a:lstStyle/>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3 clusters the AVG Silhouette Score = 0.6312005687664468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6 clusters the AVG Silhouette Score = 0.6242680845731877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9 clusters the AVG Silhouette Score = 0.6219071008417552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12 clusters the AVG Silhouette Score = 0.6039122205183359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15 clusters the AVG Silhouette Score = 0.6502589731015673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18 clusters the AVG Silhouette Score = 0.694167706152834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21 clusters the AVG Silhouette Score = 0.7511084295804148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24 clusters the AVG Silhouette Score = 0.7810515666285528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27 clusters the AVG Silhouette Score = 0.823988304607556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30 clusters the AVG Silhouette Score = 0.8435800167012812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33 clusters the AVG Silhouette Score = 0.8571568601223338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36 clusters the AVG Silhouette Score = 0.8761368349346094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39 clusters the AVG Silhouette Score = 0.8956240293835462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42 clusters the AVG Silhouette Score = 0.9090275448838063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45 clusters the AVG Silhouette Score = 0.9224878434813757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48 clusters the AVG Silhouette Score = 0.9337492605790139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51 clusters the AVG Silhouette Score = 0.9430669405354508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54 clusters the AVG Silhouette Score = 0.9109089527785104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57 clusters the AVG Silhouette Score = 0.8847501953993314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60 clusters the AVG Silhouette Score = 0.859151251299482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63 clusters the AVG Silhouette Score = 0.8013646650548201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66 clusters the AVG Silhouette Score = 0.7511701226832084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69 clusters the AVG Silhouette Score = 0.7358522217798414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72 clusters the AVG Silhouette Score = 0.7271377592154833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75 clusters the AVG Silhouette Score = 0.7130372623601136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78 clusters the AVG Silhouette Score = 0.6836004200751056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81 clusters the AVG Silhouette Score = 0.6936645475506825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84 clusters the AVG Silhouette Score = 0.6629023565053651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87 clusters the AVG Silhouette Score = 0.6312766149553531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90 clusters the AVG Silhouette Score = 0.6521264511513082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93 clusters the AVG Silhouette Score = 0.6574746989205946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96 clusters the AVG Silhouette Score = 0.6453992305767153 Next...</a:t>
            </a:r>
          </a:p>
          <a:p>
            <a:pPr marR="0" lvl="0" algn="l" defTabSz="914400" rtl="0" eaLnBrk="1" fontAlgn="auto" latinLnBrk="0" hangingPunct="1">
              <a:lnSpc>
                <a:spcPct val="150000"/>
              </a:lnSpc>
              <a:spcBef>
                <a:spcPts val="0"/>
              </a:spcBef>
              <a:spcAft>
                <a:spcPts val="0"/>
              </a:spcAft>
              <a:buClrTx/>
              <a:buSzTx/>
              <a:tabLst/>
              <a:defRPr/>
            </a:pPr>
            <a:r>
              <a:rPr kumimoji="0" lang="en-CA" sz="12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For 99 clusters the AVG Silhouette Score = 0.6196287186575458 Next...</a:t>
            </a:r>
          </a:p>
        </p:txBody>
      </p:sp>
    </p:spTree>
    <p:extLst>
      <p:ext uri="{BB962C8B-B14F-4D97-AF65-F5344CB8AC3E}">
        <p14:creationId xmlns:p14="http://schemas.microsoft.com/office/powerpoint/2010/main" val="627909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7. Conclusions</a:t>
            </a:r>
          </a:p>
        </p:txBody>
      </p:sp>
      <p:sp>
        <p:nvSpPr>
          <p:cNvPr id="15" name="TextBox 14">
            <a:extLst>
              <a:ext uri="{FF2B5EF4-FFF2-40B4-BE49-F238E27FC236}">
                <a16:creationId xmlns:a16="http://schemas.microsoft.com/office/drawing/2014/main" id="{0160E2E4-6502-1D22-2793-B6A4B591492F}"/>
              </a:ext>
            </a:extLst>
          </p:cNvPr>
          <p:cNvSpPr txBox="1"/>
          <p:nvPr/>
        </p:nvSpPr>
        <p:spPr>
          <a:xfrm>
            <a:off x="10008094" y="335095"/>
            <a:ext cx="2044823"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687E623E-3C36-622A-4ADB-DC014DACEBF6}"/>
              </a:ext>
            </a:extLst>
          </p:cNvPr>
          <p:cNvSpPr/>
          <p:nvPr/>
        </p:nvSpPr>
        <p:spPr>
          <a:xfrm>
            <a:off x="112453" y="813930"/>
            <a:ext cx="2787055" cy="45719"/>
          </a:xfrm>
          <a:custGeom>
            <a:avLst/>
            <a:gdLst>
              <a:gd name="connsiteX0" fmla="*/ 0 w 2787055"/>
              <a:gd name="connsiteY0" fmla="*/ 0 h 45719"/>
              <a:gd name="connsiteX1" fmla="*/ 752505 w 2787055"/>
              <a:gd name="connsiteY1" fmla="*/ 0 h 45719"/>
              <a:gd name="connsiteX2" fmla="*/ 1393528 w 2787055"/>
              <a:gd name="connsiteY2" fmla="*/ 0 h 45719"/>
              <a:gd name="connsiteX3" fmla="*/ 2062421 w 2787055"/>
              <a:gd name="connsiteY3" fmla="*/ 0 h 45719"/>
              <a:gd name="connsiteX4" fmla="*/ 2787055 w 2787055"/>
              <a:gd name="connsiteY4" fmla="*/ 0 h 45719"/>
              <a:gd name="connsiteX5" fmla="*/ 2787055 w 2787055"/>
              <a:gd name="connsiteY5" fmla="*/ 45719 h 45719"/>
              <a:gd name="connsiteX6" fmla="*/ 2146032 w 2787055"/>
              <a:gd name="connsiteY6" fmla="*/ 45719 h 45719"/>
              <a:gd name="connsiteX7" fmla="*/ 1505010 w 2787055"/>
              <a:gd name="connsiteY7" fmla="*/ 45719 h 45719"/>
              <a:gd name="connsiteX8" fmla="*/ 863987 w 2787055"/>
              <a:gd name="connsiteY8" fmla="*/ 45719 h 45719"/>
              <a:gd name="connsiteX9" fmla="*/ 0 w 2787055"/>
              <a:gd name="connsiteY9" fmla="*/ 45719 h 45719"/>
              <a:gd name="connsiteX10" fmla="*/ 0 w 2787055"/>
              <a:gd name="connsiteY10"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055" h="45719" fill="none" extrusionOk="0">
                <a:moveTo>
                  <a:pt x="0" y="0"/>
                </a:moveTo>
                <a:cubicBezTo>
                  <a:pt x="282876" y="-10818"/>
                  <a:pt x="541625" y="-30198"/>
                  <a:pt x="752505" y="0"/>
                </a:cubicBezTo>
                <a:cubicBezTo>
                  <a:pt x="963385" y="30198"/>
                  <a:pt x="1128908" y="-24866"/>
                  <a:pt x="1393528" y="0"/>
                </a:cubicBezTo>
                <a:cubicBezTo>
                  <a:pt x="1658148" y="24866"/>
                  <a:pt x="1916137" y="14818"/>
                  <a:pt x="2062421" y="0"/>
                </a:cubicBezTo>
                <a:cubicBezTo>
                  <a:pt x="2208705" y="-14818"/>
                  <a:pt x="2531503" y="-681"/>
                  <a:pt x="2787055" y="0"/>
                </a:cubicBezTo>
                <a:cubicBezTo>
                  <a:pt x="2788937" y="21424"/>
                  <a:pt x="2786601" y="33981"/>
                  <a:pt x="2787055" y="45719"/>
                </a:cubicBezTo>
                <a:cubicBezTo>
                  <a:pt x="2523898" y="30161"/>
                  <a:pt x="2309063" y="29668"/>
                  <a:pt x="2146032" y="45719"/>
                </a:cubicBezTo>
                <a:cubicBezTo>
                  <a:pt x="1983001" y="61770"/>
                  <a:pt x="1682791" y="71115"/>
                  <a:pt x="1505010" y="45719"/>
                </a:cubicBezTo>
                <a:cubicBezTo>
                  <a:pt x="1327229" y="20323"/>
                  <a:pt x="1013981" y="56006"/>
                  <a:pt x="863987" y="45719"/>
                </a:cubicBezTo>
                <a:cubicBezTo>
                  <a:pt x="713993" y="35432"/>
                  <a:pt x="246539" y="37450"/>
                  <a:pt x="0" y="45719"/>
                </a:cubicBezTo>
                <a:cubicBezTo>
                  <a:pt x="-2098" y="29980"/>
                  <a:pt x="-2185" y="16250"/>
                  <a:pt x="0" y="0"/>
                </a:cubicBezTo>
                <a:close/>
              </a:path>
              <a:path w="2787055" h="45719" stroke="0" extrusionOk="0">
                <a:moveTo>
                  <a:pt x="0" y="0"/>
                </a:moveTo>
                <a:cubicBezTo>
                  <a:pt x="277286" y="-10663"/>
                  <a:pt x="550432" y="29493"/>
                  <a:pt x="724634" y="0"/>
                </a:cubicBezTo>
                <a:cubicBezTo>
                  <a:pt x="898836" y="-29493"/>
                  <a:pt x="1127230" y="11367"/>
                  <a:pt x="1421398" y="0"/>
                </a:cubicBezTo>
                <a:cubicBezTo>
                  <a:pt x="1715566" y="-11367"/>
                  <a:pt x="1758917" y="-8401"/>
                  <a:pt x="2034550" y="0"/>
                </a:cubicBezTo>
                <a:cubicBezTo>
                  <a:pt x="2310183" y="8401"/>
                  <a:pt x="2538758" y="2604"/>
                  <a:pt x="2787055" y="0"/>
                </a:cubicBezTo>
                <a:cubicBezTo>
                  <a:pt x="2787773" y="14327"/>
                  <a:pt x="2788319" y="35279"/>
                  <a:pt x="2787055" y="45719"/>
                </a:cubicBezTo>
                <a:cubicBezTo>
                  <a:pt x="2486499" y="47788"/>
                  <a:pt x="2405762" y="70120"/>
                  <a:pt x="2034550" y="45719"/>
                </a:cubicBezTo>
                <a:cubicBezTo>
                  <a:pt x="1663339" y="21318"/>
                  <a:pt x="1480788" y="75095"/>
                  <a:pt x="1337786" y="45719"/>
                </a:cubicBezTo>
                <a:cubicBezTo>
                  <a:pt x="1194784" y="16343"/>
                  <a:pt x="1025231" y="72133"/>
                  <a:pt x="724634" y="45719"/>
                </a:cubicBezTo>
                <a:cubicBezTo>
                  <a:pt x="424037" y="19305"/>
                  <a:pt x="176891" y="65377"/>
                  <a:pt x="0" y="45719"/>
                </a:cubicBezTo>
                <a:cubicBezTo>
                  <a:pt x="1488" y="29172"/>
                  <a:pt x="1902" y="21737"/>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1EF394CC-DBC2-B481-4090-EEE8522DD569}"/>
              </a:ext>
            </a:extLst>
          </p:cNvPr>
          <p:cNvSpPr txBox="1"/>
          <p:nvPr/>
        </p:nvSpPr>
        <p:spPr>
          <a:xfrm>
            <a:off x="2980691" y="1546209"/>
            <a:ext cx="6681174" cy="1420004"/>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Before you fine tune your model try to find relevant features for you data and expected results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CA" sz="2000"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endParaRPr>
          </a:p>
        </p:txBody>
      </p:sp>
    </p:spTree>
    <p:extLst>
      <p:ext uri="{BB962C8B-B14F-4D97-AF65-F5344CB8AC3E}">
        <p14:creationId xmlns:p14="http://schemas.microsoft.com/office/powerpoint/2010/main" val="3534966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87E623E-3C36-622A-4ADB-DC014DACEBF6}"/>
              </a:ext>
            </a:extLst>
          </p:cNvPr>
          <p:cNvSpPr/>
          <p:nvPr/>
        </p:nvSpPr>
        <p:spPr>
          <a:xfrm flipV="1">
            <a:off x="112452" y="859648"/>
            <a:ext cx="6208449" cy="45721"/>
          </a:xfrm>
          <a:custGeom>
            <a:avLst/>
            <a:gdLst>
              <a:gd name="connsiteX0" fmla="*/ 0 w 6208449"/>
              <a:gd name="connsiteY0" fmla="*/ 0 h 45721"/>
              <a:gd name="connsiteX1" fmla="*/ 503574 w 6208449"/>
              <a:gd name="connsiteY1" fmla="*/ 0 h 45721"/>
              <a:gd name="connsiteX2" fmla="*/ 1255486 w 6208449"/>
              <a:gd name="connsiteY2" fmla="*/ 0 h 45721"/>
              <a:gd name="connsiteX3" fmla="*/ 2007399 w 6208449"/>
              <a:gd name="connsiteY3" fmla="*/ 0 h 45721"/>
              <a:gd name="connsiteX4" fmla="*/ 2697226 w 6208449"/>
              <a:gd name="connsiteY4" fmla="*/ 0 h 45721"/>
              <a:gd name="connsiteX5" fmla="*/ 3387054 w 6208449"/>
              <a:gd name="connsiteY5" fmla="*/ 0 h 45721"/>
              <a:gd name="connsiteX6" fmla="*/ 4076882 w 6208449"/>
              <a:gd name="connsiteY6" fmla="*/ 0 h 45721"/>
              <a:gd name="connsiteX7" fmla="*/ 4890878 w 6208449"/>
              <a:gd name="connsiteY7" fmla="*/ 0 h 45721"/>
              <a:gd name="connsiteX8" fmla="*/ 5518621 w 6208449"/>
              <a:gd name="connsiteY8" fmla="*/ 0 h 45721"/>
              <a:gd name="connsiteX9" fmla="*/ 6208449 w 6208449"/>
              <a:gd name="connsiteY9" fmla="*/ 0 h 45721"/>
              <a:gd name="connsiteX10" fmla="*/ 6208449 w 6208449"/>
              <a:gd name="connsiteY10" fmla="*/ 45721 h 45721"/>
              <a:gd name="connsiteX11" fmla="*/ 5704875 w 6208449"/>
              <a:gd name="connsiteY11" fmla="*/ 45721 h 45721"/>
              <a:gd name="connsiteX12" fmla="*/ 4890878 w 6208449"/>
              <a:gd name="connsiteY12" fmla="*/ 45721 h 45721"/>
              <a:gd name="connsiteX13" fmla="*/ 4387304 w 6208449"/>
              <a:gd name="connsiteY13" fmla="*/ 45721 h 45721"/>
              <a:gd name="connsiteX14" fmla="*/ 3573307 w 6208449"/>
              <a:gd name="connsiteY14" fmla="*/ 45721 h 45721"/>
              <a:gd name="connsiteX15" fmla="*/ 2883480 w 6208449"/>
              <a:gd name="connsiteY15" fmla="*/ 45721 h 45721"/>
              <a:gd name="connsiteX16" fmla="*/ 2131567 w 6208449"/>
              <a:gd name="connsiteY16" fmla="*/ 45721 h 45721"/>
              <a:gd name="connsiteX17" fmla="*/ 1503824 w 6208449"/>
              <a:gd name="connsiteY17" fmla="*/ 45721 h 45721"/>
              <a:gd name="connsiteX18" fmla="*/ 689828 w 6208449"/>
              <a:gd name="connsiteY18" fmla="*/ 45721 h 45721"/>
              <a:gd name="connsiteX19" fmla="*/ 0 w 6208449"/>
              <a:gd name="connsiteY19" fmla="*/ 45721 h 45721"/>
              <a:gd name="connsiteX20" fmla="*/ 0 w 6208449"/>
              <a:gd name="connsiteY20" fmla="*/ 0 h 4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08449" h="45721" fill="none" extrusionOk="0">
                <a:moveTo>
                  <a:pt x="0" y="0"/>
                </a:moveTo>
                <a:cubicBezTo>
                  <a:pt x="103205" y="-24156"/>
                  <a:pt x="313975" y="9313"/>
                  <a:pt x="503574" y="0"/>
                </a:cubicBezTo>
                <a:cubicBezTo>
                  <a:pt x="693173" y="-9313"/>
                  <a:pt x="1036638" y="11713"/>
                  <a:pt x="1255486" y="0"/>
                </a:cubicBezTo>
                <a:cubicBezTo>
                  <a:pt x="1474334" y="-11713"/>
                  <a:pt x="1744174" y="1483"/>
                  <a:pt x="2007399" y="0"/>
                </a:cubicBezTo>
                <a:cubicBezTo>
                  <a:pt x="2270624" y="-1483"/>
                  <a:pt x="2504316" y="-19257"/>
                  <a:pt x="2697226" y="0"/>
                </a:cubicBezTo>
                <a:cubicBezTo>
                  <a:pt x="2890136" y="19257"/>
                  <a:pt x="3146044" y="25490"/>
                  <a:pt x="3387054" y="0"/>
                </a:cubicBezTo>
                <a:cubicBezTo>
                  <a:pt x="3628064" y="-25490"/>
                  <a:pt x="3834360" y="-9237"/>
                  <a:pt x="4076882" y="0"/>
                </a:cubicBezTo>
                <a:cubicBezTo>
                  <a:pt x="4319404" y="9237"/>
                  <a:pt x="4573640" y="-1457"/>
                  <a:pt x="4890878" y="0"/>
                </a:cubicBezTo>
                <a:cubicBezTo>
                  <a:pt x="5208116" y="1457"/>
                  <a:pt x="5219146" y="18503"/>
                  <a:pt x="5518621" y="0"/>
                </a:cubicBezTo>
                <a:cubicBezTo>
                  <a:pt x="5818096" y="-18503"/>
                  <a:pt x="5892805" y="-15966"/>
                  <a:pt x="6208449" y="0"/>
                </a:cubicBezTo>
                <a:cubicBezTo>
                  <a:pt x="6206622" y="11697"/>
                  <a:pt x="6208532" y="33572"/>
                  <a:pt x="6208449" y="45721"/>
                </a:cubicBezTo>
                <a:cubicBezTo>
                  <a:pt x="6074346" y="56656"/>
                  <a:pt x="5841561" y="64378"/>
                  <a:pt x="5704875" y="45721"/>
                </a:cubicBezTo>
                <a:cubicBezTo>
                  <a:pt x="5568189" y="27064"/>
                  <a:pt x="5249396" y="61925"/>
                  <a:pt x="4890878" y="45721"/>
                </a:cubicBezTo>
                <a:cubicBezTo>
                  <a:pt x="4532360" y="29517"/>
                  <a:pt x="4590451" y="68963"/>
                  <a:pt x="4387304" y="45721"/>
                </a:cubicBezTo>
                <a:cubicBezTo>
                  <a:pt x="4184157" y="22479"/>
                  <a:pt x="3851215" y="35130"/>
                  <a:pt x="3573307" y="45721"/>
                </a:cubicBezTo>
                <a:cubicBezTo>
                  <a:pt x="3295399" y="56312"/>
                  <a:pt x="3212777" y="15181"/>
                  <a:pt x="2883480" y="45721"/>
                </a:cubicBezTo>
                <a:cubicBezTo>
                  <a:pt x="2554183" y="76261"/>
                  <a:pt x="2376123" y="52636"/>
                  <a:pt x="2131567" y="45721"/>
                </a:cubicBezTo>
                <a:cubicBezTo>
                  <a:pt x="1887011" y="38806"/>
                  <a:pt x="1707090" y="69368"/>
                  <a:pt x="1503824" y="45721"/>
                </a:cubicBezTo>
                <a:cubicBezTo>
                  <a:pt x="1300558" y="22074"/>
                  <a:pt x="928596" y="64916"/>
                  <a:pt x="689828" y="45721"/>
                </a:cubicBezTo>
                <a:cubicBezTo>
                  <a:pt x="451060" y="26526"/>
                  <a:pt x="139149" y="49311"/>
                  <a:pt x="0" y="45721"/>
                </a:cubicBezTo>
                <a:cubicBezTo>
                  <a:pt x="1131" y="23325"/>
                  <a:pt x="1119" y="19219"/>
                  <a:pt x="0" y="0"/>
                </a:cubicBezTo>
                <a:close/>
              </a:path>
              <a:path w="6208449" h="45721" stroke="0" extrusionOk="0">
                <a:moveTo>
                  <a:pt x="0" y="0"/>
                </a:moveTo>
                <a:cubicBezTo>
                  <a:pt x="223423" y="6577"/>
                  <a:pt x="531907" y="-17200"/>
                  <a:pt x="751912" y="0"/>
                </a:cubicBezTo>
                <a:cubicBezTo>
                  <a:pt x="971917" y="17200"/>
                  <a:pt x="1246432" y="15819"/>
                  <a:pt x="1441740" y="0"/>
                </a:cubicBezTo>
                <a:cubicBezTo>
                  <a:pt x="1637048" y="-15819"/>
                  <a:pt x="1844544" y="-24489"/>
                  <a:pt x="1945314" y="0"/>
                </a:cubicBezTo>
                <a:cubicBezTo>
                  <a:pt x="2046084" y="24489"/>
                  <a:pt x="2430453" y="-28799"/>
                  <a:pt x="2759311" y="0"/>
                </a:cubicBezTo>
                <a:cubicBezTo>
                  <a:pt x="3088169" y="28799"/>
                  <a:pt x="3094787" y="-10231"/>
                  <a:pt x="3262885" y="0"/>
                </a:cubicBezTo>
                <a:cubicBezTo>
                  <a:pt x="3430983" y="10231"/>
                  <a:pt x="3580357" y="10543"/>
                  <a:pt x="3828544" y="0"/>
                </a:cubicBezTo>
                <a:cubicBezTo>
                  <a:pt x="4076731" y="-10543"/>
                  <a:pt x="4283593" y="9446"/>
                  <a:pt x="4642540" y="0"/>
                </a:cubicBezTo>
                <a:cubicBezTo>
                  <a:pt x="5001487" y="-9446"/>
                  <a:pt x="5238180" y="35384"/>
                  <a:pt x="5456537" y="0"/>
                </a:cubicBezTo>
                <a:cubicBezTo>
                  <a:pt x="5674894" y="-35384"/>
                  <a:pt x="6037591" y="27593"/>
                  <a:pt x="6208449" y="0"/>
                </a:cubicBezTo>
                <a:cubicBezTo>
                  <a:pt x="6206302" y="12673"/>
                  <a:pt x="6207988" y="32120"/>
                  <a:pt x="6208449" y="45721"/>
                </a:cubicBezTo>
                <a:cubicBezTo>
                  <a:pt x="5901187" y="66664"/>
                  <a:pt x="5709037" y="74897"/>
                  <a:pt x="5580706" y="45721"/>
                </a:cubicBezTo>
                <a:cubicBezTo>
                  <a:pt x="5452375" y="16545"/>
                  <a:pt x="5076210" y="19943"/>
                  <a:pt x="4766709" y="45721"/>
                </a:cubicBezTo>
                <a:cubicBezTo>
                  <a:pt x="4457208" y="71499"/>
                  <a:pt x="4353596" y="20879"/>
                  <a:pt x="4138966" y="45721"/>
                </a:cubicBezTo>
                <a:cubicBezTo>
                  <a:pt x="3924336" y="70563"/>
                  <a:pt x="3763622" y="40528"/>
                  <a:pt x="3573307" y="45721"/>
                </a:cubicBezTo>
                <a:cubicBezTo>
                  <a:pt x="3382992" y="50914"/>
                  <a:pt x="3244964" y="31326"/>
                  <a:pt x="2945564" y="45721"/>
                </a:cubicBezTo>
                <a:cubicBezTo>
                  <a:pt x="2646164" y="60116"/>
                  <a:pt x="2546214" y="20520"/>
                  <a:pt x="2193652" y="45721"/>
                </a:cubicBezTo>
                <a:cubicBezTo>
                  <a:pt x="1841090" y="70922"/>
                  <a:pt x="1730824" y="76891"/>
                  <a:pt x="1441740" y="45721"/>
                </a:cubicBezTo>
                <a:cubicBezTo>
                  <a:pt x="1152656" y="14551"/>
                  <a:pt x="1048499" y="68426"/>
                  <a:pt x="876081" y="45721"/>
                </a:cubicBezTo>
                <a:cubicBezTo>
                  <a:pt x="703663" y="23016"/>
                  <a:pt x="391975" y="27971"/>
                  <a:pt x="0" y="45721"/>
                </a:cubicBezTo>
                <a:cubicBezTo>
                  <a:pt x="958" y="24130"/>
                  <a:pt x="-1773" y="1348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1977F7C-8F29-1B19-1B9E-25B3DEBEC2AA}"/>
              </a:ext>
            </a:extLst>
          </p:cNvPr>
          <p:cNvSpPr txBox="1"/>
          <p:nvPr/>
        </p:nvSpPr>
        <p:spPr>
          <a:xfrm>
            <a:off x="112451" y="97653"/>
            <a:ext cx="11940466" cy="80771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CA" sz="3200" b="1" dirty="0">
                <a:solidFill>
                  <a:srgbClr val="022A56"/>
                </a:solidFill>
                <a:latin typeface="Segoe UI" panose="020B0502040204020203" pitchFamily="34" charset="0"/>
                <a:cs typeface="Segoe UI" panose="020B0502040204020203" pitchFamily="34" charset="0"/>
              </a:rPr>
              <a:t>Results and Model Performance</a:t>
            </a:r>
          </a:p>
        </p:txBody>
      </p:sp>
      <p:sp>
        <p:nvSpPr>
          <p:cNvPr id="2" name="TextBox 1">
            <a:extLst>
              <a:ext uri="{FF2B5EF4-FFF2-40B4-BE49-F238E27FC236}">
                <a16:creationId xmlns:a16="http://schemas.microsoft.com/office/drawing/2014/main" id="{36A08C2A-1876-CB42-5178-0324733DC67D}"/>
              </a:ext>
            </a:extLst>
          </p:cNvPr>
          <p:cNvSpPr txBox="1"/>
          <p:nvPr/>
        </p:nvSpPr>
        <p:spPr>
          <a:xfrm>
            <a:off x="112451" y="1546209"/>
            <a:ext cx="11940466" cy="5026697"/>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kumimoji="0" lang="en-CA" b="0" i="0" u="none" strike="noStrike" kern="1200" cap="none" spc="0" normalizeH="0" baseline="0" noProof="0" dirty="0">
                <a:ln>
                  <a:noFill/>
                </a:ln>
                <a:solidFill>
                  <a:srgbClr val="022A56"/>
                </a:solidFill>
                <a:effectLst/>
                <a:uLnTx/>
                <a:uFillTx/>
                <a:latin typeface="Segoe UI" panose="020B0502040204020203" pitchFamily="34" charset="0"/>
                <a:ea typeface="Arial" panose="020B0604020202020204" pitchFamily="34" charset="0"/>
                <a:cs typeface="Segoe UI" panose="020B0502040204020203" pitchFamily="34" charset="0"/>
              </a:rPr>
              <a:t>3 tested scenarios:</a:t>
            </a:r>
          </a:p>
          <a:p>
            <a:pPr marL="914400" lvl="1" indent="-457200">
              <a:lnSpc>
                <a:spcPct val="150000"/>
              </a:lnSpc>
              <a:buAutoNum type="arabicParenBoth"/>
              <a:defRPr/>
            </a:pPr>
            <a:r>
              <a:rPr lang="en-CA" b="1" dirty="0">
                <a:solidFill>
                  <a:srgbClr val="022A56"/>
                </a:solidFill>
                <a:latin typeface="Segoe UI" panose="020B0502040204020203" pitchFamily="34" charset="0"/>
                <a:ea typeface="Arial" panose="020B0604020202020204" pitchFamily="34" charset="0"/>
                <a:cs typeface="Segoe UI" panose="020B0502040204020203" pitchFamily="34" charset="0"/>
              </a:rPr>
              <a:t>DBSCAN</a:t>
            </a:r>
          </a:p>
          <a:p>
            <a:pPr lvl="1">
              <a:lnSpc>
                <a:spcPct val="150000"/>
              </a:lnSpc>
              <a:defRPr/>
            </a:pPr>
            <a:r>
              <a:rPr lang="en-CA" dirty="0">
                <a:solidFill>
                  <a:srgbClr val="022A56"/>
                </a:solidFill>
                <a:latin typeface="Segoe UI" panose="020B0502040204020203" pitchFamily="34" charset="0"/>
                <a:ea typeface="Arial" panose="020B0604020202020204" pitchFamily="34" charset="0"/>
                <a:cs typeface="Segoe UI" panose="020B0502040204020203" pitchFamily="34" charset="0"/>
              </a:rPr>
              <a:t>Silhouette score: N/A only 1 cluster </a:t>
            </a:r>
          </a:p>
          <a:p>
            <a:pPr lvl="1">
              <a:lnSpc>
                <a:spcPct val="150000"/>
              </a:lnSpc>
              <a:defRPr/>
            </a:pPr>
            <a:r>
              <a:rPr lang="en-CA" b="1" dirty="0">
                <a:solidFill>
                  <a:srgbClr val="022A56"/>
                </a:solidFill>
                <a:latin typeface="Segoe UI" panose="020B0502040204020203" pitchFamily="34" charset="0"/>
                <a:ea typeface="Arial" panose="020B0604020202020204" pitchFamily="34" charset="0"/>
                <a:cs typeface="Segoe UI" panose="020B0502040204020203" pitchFamily="34" charset="0"/>
              </a:rPr>
              <a:t>(2) DBSCAN with parameters</a:t>
            </a:r>
          </a:p>
          <a:p>
            <a:pPr lvl="1">
              <a:lnSpc>
                <a:spcPct val="150000"/>
              </a:lnSpc>
              <a:defRPr/>
            </a:pPr>
            <a:r>
              <a:rPr lang="en-CA" dirty="0">
                <a:solidFill>
                  <a:srgbClr val="022A56"/>
                </a:solidFill>
                <a:latin typeface="Segoe UI" panose="020B0502040204020203" pitchFamily="34" charset="0"/>
                <a:ea typeface="Arial" panose="020B0604020202020204" pitchFamily="34" charset="0"/>
                <a:cs typeface="Segoe UI" panose="020B0502040204020203" pitchFamily="34" charset="0"/>
              </a:rPr>
              <a:t>Silhouette score: </a:t>
            </a:r>
            <a:r>
              <a:rPr lang="en-CA" b="1" dirty="0">
                <a:solidFill>
                  <a:srgbClr val="022A56"/>
                </a:solidFill>
                <a:latin typeface="Courier New" panose="02070309020205020404" pitchFamily="49" charset="0"/>
                <a:ea typeface="Arial" panose="020B0604020202020204" pitchFamily="34" charset="0"/>
                <a:cs typeface="Courier New" panose="02070309020205020404" pitchFamily="49" charset="0"/>
              </a:rPr>
              <a:t>0.03517664393802231</a:t>
            </a:r>
          </a:p>
          <a:p>
            <a:pPr lvl="1">
              <a:lnSpc>
                <a:spcPct val="150000"/>
              </a:lnSpc>
              <a:defRPr/>
            </a:pPr>
            <a:r>
              <a:rPr lang="en-CA" b="1" dirty="0">
                <a:solidFill>
                  <a:srgbClr val="022A56"/>
                </a:solidFill>
                <a:latin typeface="Segoe UI" panose="020B0502040204020203" pitchFamily="34" charset="0"/>
                <a:ea typeface="Arial" panose="020B0604020202020204" pitchFamily="34" charset="0"/>
                <a:cs typeface="Segoe UI" panose="020B0502040204020203" pitchFamily="34" charset="0"/>
              </a:rPr>
              <a:t>(3) DBSCAN several times</a:t>
            </a:r>
          </a:p>
          <a:p>
            <a:pPr lvl="1">
              <a:lnSpc>
                <a:spcPct val="150000"/>
              </a:lnSpc>
              <a:defRPr/>
            </a:pPr>
            <a:r>
              <a:rPr lang="en-CA" dirty="0">
                <a:solidFill>
                  <a:srgbClr val="022A56"/>
                </a:solidFill>
                <a:latin typeface="Segoe UI" panose="020B0502040204020203" pitchFamily="34" charset="0"/>
                <a:ea typeface="Arial" panose="020B0604020202020204" pitchFamily="34" charset="0"/>
                <a:cs typeface="Segoe UI" panose="020B0502040204020203" pitchFamily="34" charset="0"/>
              </a:rPr>
              <a:t>Silhouette score: </a:t>
            </a:r>
            <a:r>
              <a:rPr lang="en-CA" b="1" dirty="0">
                <a:solidFill>
                  <a:srgbClr val="022A56"/>
                </a:solidFill>
                <a:latin typeface="Courier New" panose="02070309020205020404" pitchFamily="49" charset="0"/>
                <a:ea typeface="Arial" panose="020B0604020202020204" pitchFamily="34" charset="0"/>
                <a:cs typeface="Courier New" panose="02070309020205020404" pitchFamily="49" charset="0"/>
              </a:rPr>
              <a:t>0.0681281414634729</a:t>
            </a:r>
            <a:r>
              <a:rPr lang="en-CA" dirty="0">
                <a:solidFill>
                  <a:srgbClr val="022A56"/>
                </a:solidFill>
                <a:latin typeface="Segoe UI" panose="020B0502040204020203" pitchFamily="34" charset="0"/>
                <a:ea typeface="Arial" panose="020B0604020202020204" pitchFamily="34" charset="0"/>
                <a:cs typeface="Segoe UI" panose="020B0502040204020203" pitchFamily="34" charset="0"/>
              </a:rPr>
              <a:t>  </a:t>
            </a:r>
          </a:p>
          <a:p>
            <a:pPr lvl="1">
              <a:lnSpc>
                <a:spcPct val="150000"/>
              </a:lnSpc>
              <a:defRPr/>
            </a:pPr>
            <a:r>
              <a:rPr lang="en-CA" b="1" dirty="0">
                <a:solidFill>
                  <a:srgbClr val="022A56"/>
                </a:solidFill>
                <a:latin typeface="Segoe UI" panose="020B0502040204020203" pitchFamily="34" charset="0"/>
                <a:ea typeface="Arial" panose="020B0604020202020204" pitchFamily="34" charset="0"/>
                <a:cs typeface="Segoe UI" panose="020B0502040204020203" pitchFamily="34" charset="0"/>
              </a:rPr>
              <a:t>(4) DBSCAN added features // </a:t>
            </a:r>
            <a:r>
              <a:rPr lang="en-CA" b="1" dirty="0" err="1">
                <a:solidFill>
                  <a:srgbClr val="022A56"/>
                </a:solidFill>
                <a:latin typeface="Segoe UI" panose="020B0502040204020203" pitchFamily="34" charset="0"/>
                <a:ea typeface="Arial" panose="020B0604020202020204" pitchFamily="34" charset="0"/>
                <a:cs typeface="Segoe UI" panose="020B0502040204020203" pitchFamily="34" charset="0"/>
              </a:rPr>
              <a:t>OneHotEncoder</a:t>
            </a:r>
            <a:endParaRPr lang="en-CA" b="1" dirty="0">
              <a:solidFill>
                <a:srgbClr val="022A56"/>
              </a:solidFill>
              <a:latin typeface="Segoe UI" panose="020B0502040204020203" pitchFamily="34" charset="0"/>
              <a:ea typeface="Arial" panose="020B0604020202020204" pitchFamily="34" charset="0"/>
              <a:cs typeface="Segoe UI" panose="020B0502040204020203" pitchFamily="34" charset="0"/>
            </a:endParaRPr>
          </a:p>
          <a:p>
            <a:pPr lvl="1">
              <a:lnSpc>
                <a:spcPct val="150000"/>
              </a:lnSpc>
              <a:defRPr/>
            </a:pPr>
            <a:r>
              <a:rPr lang="en-CA" dirty="0">
                <a:solidFill>
                  <a:srgbClr val="022A56"/>
                </a:solidFill>
                <a:latin typeface="Segoe UI" panose="020B0502040204020203" pitchFamily="34" charset="0"/>
                <a:ea typeface="Arial" panose="020B0604020202020204" pitchFamily="34" charset="0"/>
                <a:cs typeface="Segoe UI" panose="020B0502040204020203" pitchFamily="34" charset="0"/>
              </a:rPr>
              <a:t>Silhouette score: </a:t>
            </a:r>
            <a:r>
              <a:rPr lang="en-CA" b="1" dirty="0">
                <a:solidFill>
                  <a:srgbClr val="022A56"/>
                </a:solidFill>
                <a:latin typeface="Courier New" panose="02070309020205020404" pitchFamily="49" charset="0"/>
                <a:cs typeface="Courier New" panose="02070309020205020404" pitchFamily="49" charset="0"/>
              </a:rPr>
              <a:t>0.8228147854082031</a:t>
            </a:r>
          </a:p>
          <a:p>
            <a:pPr marR="0" lvl="0" algn="l" defTabSz="914400" rtl="0" eaLnBrk="1" fontAlgn="auto" latinLnBrk="0" hangingPunct="1">
              <a:lnSpc>
                <a:spcPct val="150000"/>
              </a:lnSpc>
              <a:spcBef>
                <a:spcPts val="0"/>
              </a:spcBef>
              <a:spcAft>
                <a:spcPts val="0"/>
              </a:spcAft>
              <a:buClrTx/>
              <a:buSzTx/>
              <a:tabLst/>
              <a:defRPr/>
            </a:pPr>
            <a:endParaRPr lang="en-CA" dirty="0">
              <a:solidFill>
                <a:srgbClr val="022A56"/>
              </a:solidFill>
              <a:latin typeface="Segoe UI" panose="020B0502040204020203" pitchFamily="34" charset="0"/>
              <a:ea typeface="Arial" panose="020B0604020202020204" pitchFamily="34" charset="0"/>
              <a:cs typeface="Segoe UI" panose="020B0502040204020203" pitchFamily="34" charset="0"/>
            </a:endParaRPr>
          </a:p>
          <a:p>
            <a:pPr marR="0" lvl="0" algn="l" defTabSz="914400" rtl="0" eaLnBrk="1" fontAlgn="auto" latinLnBrk="0" hangingPunct="1">
              <a:lnSpc>
                <a:spcPct val="150000"/>
              </a:lnSpc>
              <a:spcBef>
                <a:spcPts val="0"/>
              </a:spcBef>
              <a:spcAft>
                <a:spcPts val="0"/>
              </a:spcAft>
              <a:buClrTx/>
              <a:buSzTx/>
              <a:tabLst/>
              <a:defRPr/>
            </a:pPr>
            <a:r>
              <a:rPr lang="en-CA" b="1" dirty="0">
                <a:solidFill>
                  <a:srgbClr val="022A56"/>
                </a:solidFill>
                <a:latin typeface="Segoe UI" panose="020B0502040204020203" pitchFamily="34" charset="0"/>
                <a:ea typeface="Arial" panose="020B0604020202020204" pitchFamily="34" charset="0"/>
                <a:cs typeface="Segoe UI" panose="020B0502040204020203" pitchFamily="34" charset="0"/>
              </a:rPr>
              <a:t>Why did we choose DBSCAN? </a:t>
            </a:r>
            <a:r>
              <a:rPr lang="en-CA" dirty="0">
                <a:solidFill>
                  <a:srgbClr val="022A56"/>
                </a:solidFill>
                <a:latin typeface="Segoe UI" panose="020B0502040204020203" pitchFamily="34" charset="0"/>
                <a:ea typeface="Arial" panose="020B0604020202020204" pitchFamily="34" charset="0"/>
                <a:cs typeface="Segoe UI" panose="020B0502040204020203" pitchFamily="34" charset="0"/>
              </a:rPr>
              <a:t>Because we don’t want to define the number of clusters. We would like the algo to define it for us.</a:t>
            </a:r>
          </a:p>
        </p:txBody>
      </p:sp>
      <p:sp>
        <p:nvSpPr>
          <p:cNvPr id="4" name="TextBox 3">
            <a:extLst>
              <a:ext uri="{FF2B5EF4-FFF2-40B4-BE49-F238E27FC236}">
                <a16:creationId xmlns:a16="http://schemas.microsoft.com/office/drawing/2014/main" id="{C599093F-C2F9-CF00-CA27-3DCFCFC0DD9D}"/>
              </a:ext>
            </a:extLst>
          </p:cNvPr>
          <p:cNvSpPr txBox="1"/>
          <p:nvPr/>
        </p:nvSpPr>
        <p:spPr>
          <a:xfrm>
            <a:off x="6082684" y="1081039"/>
            <a:ext cx="5956917" cy="1681229"/>
          </a:xfrm>
          <a:prstGeom prst="rect">
            <a:avLst/>
          </a:prstGeom>
          <a:noFill/>
        </p:spPr>
        <p:txBody>
          <a:bodyPr wrap="square">
            <a:spAutoFit/>
          </a:bodyPr>
          <a:lstStyle/>
          <a:p>
            <a:pPr>
              <a:lnSpc>
                <a:spcPct val="150000"/>
              </a:lnSpc>
            </a:pPr>
            <a:r>
              <a:rPr lang="en-CA" sz="1400" b="1" dirty="0">
                <a:solidFill>
                  <a:srgbClr val="6AA94F"/>
                </a:solidFill>
                <a:effectLst/>
                <a:latin typeface="Courier New" panose="02070309020205020404" pitchFamily="49" charset="0"/>
              </a:rPr>
              <a:t>### Calculating the Silhouette Score // From -1 to 1</a:t>
            </a:r>
            <a:endParaRPr lang="en-CA" sz="1400" b="1" dirty="0">
              <a:solidFill>
                <a:srgbClr val="D4D4D4"/>
              </a:solidFill>
              <a:effectLst/>
              <a:latin typeface="Courier New" panose="02070309020205020404" pitchFamily="49" charset="0"/>
            </a:endParaRPr>
          </a:p>
          <a:p>
            <a:pPr>
              <a:lnSpc>
                <a:spcPct val="150000"/>
              </a:lnSpc>
            </a:pPr>
            <a:r>
              <a:rPr lang="en-CA" sz="1400" b="1" dirty="0">
                <a:solidFill>
                  <a:srgbClr val="6AA94F"/>
                </a:solidFill>
                <a:effectLst/>
                <a:latin typeface="Courier New" panose="02070309020205020404" pitchFamily="49" charset="0"/>
              </a:rPr>
              <a:t>### This score represents how well the data points has been clustered, and scores above 0 are seen as good, </a:t>
            </a:r>
            <a:endParaRPr lang="en-CA" sz="1400" b="1" dirty="0">
              <a:solidFill>
                <a:srgbClr val="D4D4D4"/>
              </a:solidFill>
              <a:effectLst/>
              <a:latin typeface="Courier New" panose="02070309020205020404" pitchFamily="49" charset="0"/>
            </a:endParaRPr>
          </a:p>
          <a:p>
            <a:pPr>
              <a:lnSpc>
                <a:spcPct val="150000"/>
              </a:lnSpc>
            </a:pPr>
            <a:r>
              <a:rPr lang="en-CA" sz="1400" b="1" dirty="0">
                <a:solidFill>
                  <a:srgbClr val="6AA94F"/>
                </a:solidFill>
                <a:effectLst/>
                <a:latin typeface="Courier New" panose="02070309020205020404" pitchFamily="49" charset="0"/>
              </a:rPr>
              <a:t>### while negative points mean your algorithm has put that data point in the wrong cluster.</a:t>
            </a:r>
            <a:endParaRPr lang="en-CA" sz="1400" b="1"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1935509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640080" y="325370"/>
            <a:ext cx="4368602" cy="92638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solidFill>
                  <a:srgbClr val="022A56"/>
                </a:solidFill>
                <a:latin typeface="Segoe UI" panose="020B0502040204020203" pitchFamily="34" charset="0"/>
                <a:ea typeface="+mj-ea"/>
                <a:cs typeface="Segoe UI" panose="020B0502040204020203" pitchFamily="34" charset="0"/>
              </a:rPr>
              <a:t>Challenges</a:t>
            </a:r>
          </a:p>
        </p:txBody>
      </p:sp>
      <p:sp>
        <p:nvSpPr>
          <p:cNvPr id="5" name="TextBox 4">
            <a:extLst>
              <a:ext uri="{FF2B5EF4-FFF2-40B4-BE49-F238E27FC236}">
                <a16:creationId xmlns:a16="http://schemas.microsoft.com/office/drawing/2014/main" id="{8DD0735B-F51D-CEA2-39CF-FD79C31842DE}"/>
              </a:ext>
            </a:extLst>
          </p:cNvPr>
          <p:cNvSpPr txBox="1"/>
          <p:nvPr/>
        </p:nvSpPr>
        <p:spPr>
          <a:xfrm>
            <a:off x="640079" y="1473693"/>
            <a:ext cx="6488689" cy="4719874"/>
          </a:xfrm>
          <a:prstGeom prst="rect">
            <a:avLst/>
          </a:prstGeom>
        </p:spPr>
        <p:txBody>
          <a:bodyPr vert="horz" lIns="91440" tIns="45720" rIns="91440" bIns="45720" rtlCol="0">
            <a:normAutofit/>
          </a:bodyPr>
          <a:lstStyle/>
          <a:p>
            <a:pPr indent="-228600">
              <a:lnSpc>
                <a:spcPct val="150000"/>
              </a:lnSpc>
              <a:spcAft>
                <a:spcPts val="600"/>
              </a:spcAft>
              <a:buFont typeface="Arial" panose="020B0604020202020204" pitchFamily="34" charset="0"/>
              <a:buChar char="•"/>
            </a:pPr>
            <a:r>
              <a:rPr lang="en-US" sz="1600" dirty="0">
                <a:solidFill>
                  <a:srgbClr val="022A56"/>
                </a:solidFill>
                <a:latin typeface="Segoe UI" panose="020B0502040204020203" pitchFamily="34" charset="0"/>
                <a:cs typeface="Segoe UI" panose="020B0502040204020203" pitchFamily="34" charset="0"/>
              </a:rPr>
              <a:t>Team communication and collaboration (e-mail, WhatsApp, etc.)</a:t>
            </a:r>
          </a:p>
          <a:p>
            <a:pPr indent="-228600">
              <a:lnSpc>
                <a:spcPct val="150000"/>
              </a:lnSpc>
              <a:spcAft>
                <a:spcPts val="600"/>
              </a:spcAft>
              <a:buFont typeface="Arial" panose="020B0604020202020204" pitchFamily="34" charset="0"/>
              <a:buChar char="•"/>
            </a:pPr>
            <a:r>
              <a:rPr lang="en-US" sz="1600" dirty="0">
                <a:solidFill>
                  <a:srgbClr val="022A56"/>
                </a:solidFill>
                <a:latin typeface="Segoe UI" panose="020B0502040204020203" pitchFamily="34" charset="0"/>
                <a:cs typeface="Segoe UI" panose="020B0502040204020203" pitchFamily="34" charset="0"/>
              </a:rPr>
              <a:t>Share the code with the whole team and collaborate (GitHub)</a:t>
            </a:r>
          </a:p>
          <a:p>
            <a:pPr indent="-228600">
              <a:lnSpc>
                <a:spcPct val="150000"/>
              </a:lnSpc>
              <a:spcAft>
                <a:spcPts val="600"/>
              </a:spcAft>
              <a:buFont typeface="Arial" panose="020B0604020202020204" pitchFamily="34" charset="0"/>
              <a:buChar char="•"/>
            </a:pPr>
            <a:r>
              <a:rPr lang="en-US" sz="1600" dirty="0">
                <a:solidFill>
                  <a:srgbClr val="022A56"/>
                </a:solidFill>
                <a:latin typeface="Segoe UI" panose="020B0502040204020203" pitchFamily="34" charset="0"/>
                <a:cs typeface="Segoe UI" panose="020B0502040204020203" pitchFamily="34" charset="0"/>
              </a:rPr>
              <a:t>Make sure you know the data you are working on. Do not make wrong assumptions about your data – </a:t>
            </a:r>
            <a:r>
              <a:rPr lang="en-US" sz="1600" b="1" dirty="0">
                <a:solidFill>
                  <a:srgbClr val="022A56"/>
                </a:solidFill>
                <a:latin typeface="Segoe UI" panose="020B0502040204020203" pitchFamily="34" charset="0"/>
                <a:cs typeface="Segoe UI" panose="020B0502040204020203" pitchFamily="34" charset="0"/>
              </a:rPr>
              <a:t>occurrence-date</a:t>
            </a:r>
            <a:r>
              <a:rPr lang="en-US" sz="1600" dirty="0">
                <a:solidFill>
                  <a:srgbClr val="022A56"/>
                </a:solidFill>
                <a:latin typeface="Segoe UI" panose="020B0502040204020203" pitchFamily="34" charset="0"/>
                <a:cs typeface="Segoe UI" panose="020B0502040204020203" pitchFamily="34" charset="0"/>
              </a:rPr>
              <a:t> – </a:t>
            </a:r>
            <a:r>
              <a:rPr lang="en-US" sz="1600" b="1" dirty="0">
                <a:solidFill>
                  <a:srgbClr val="022A56"/>
                </a:solidFill>
                <a:latin typeface="Segoe UI" panose="020B0502040204020203" pitchFamily="34" charset="0"/>
                <a:cs typeface="Segoe UI" panose="020B0502040204020203" pitchFamily="34" charset="0"/>
              </a:rPr>
              <a:t>occurrence-year</a:t>
            </a:r>
            <a:r>
              <a:rPr lang="en-US" sz="1600" dirty="0">
                <a:solidFill>
                  <a:srgbClr val="022A56"/>
                </a:solidFill>
                <a:latin typeface="Segoe UI" panose="020B0502040204020203" pitchFamily="34" charset="0"/>
                <a:cs typeface="Segoe UI" panose="020B0502040204020203" pitchFamily="34" charset="0"/>
              </a:rPr>
              <a:t> </a:t>
            </a:r>
          </a:p>
          <a:p>
            <a:pPr indent="-228600">
              <a:lnSpc>
                <a:spcPct val="150000"/>
              </a:lnSpc>
              <a:spcAft>
                <a:spcPts val="600"/>
              </a:spcAft>
              <a:buFont typeface="Arial" panose="020B0604020202020204" pitchFamily="34" charset="0"/>
              <a:buChar char="•"/>
            </a:pPr>
            <a:r>
              <a:rPr lang="en-US" sz="1600" dirty="0">
                <a:solidFill>
                  <a:srgbClr val="022A56"/>
                </a:solidFill>
                <a:latin typeface="Segoe UI" panose="020B0502040204020203" pitchFamily="34" charset="0"/>
                <a:cs typeface="Segoe UI" panose="020B0502040204020203" pitchFamily="34" charset="0"/>
              </a:rPr>
              <a:t>Working with </a:t>
            </a:r>
            <a:r>
              <a:rPr lang="en-US" sz="1600" b="1" dirty="0">
                <a:solidFill>
                  <a:srgbClr val="022A56"/>
                </a:solidFill>
                <a:latin typeface="Segoe UI" panose="020B0502040204020203" pitchFamily="34" charset="0"/>
                <a:cs typeface="Segoe UI" panose="020B0502040204020203" pitchFamily="34" charset="0"/>
              </a:rPr>
              <a:t>date fields </a:t>
            </a:r>
            <a:r>
              <a:rPr lang="en-US" sz="1600" dirty="0">
                <a:solidFill>
                  <a:srgbClr val="022A56"/>
                </a:solidFill>
                <a:latin typeface="Segoe UI" panose="020B0502040204020203" pitchFamily="34" charset="0"/>
                <a:cs typeface="Segoe UI" panose="020B0502040204020203" pitchFamily="34" charset="0"/>
              </a:rPr>
              <a:t>is always challenging – transformation, calculation, etc.</a:t>
            </a:r>
          </a:p>
          <a:p>
            <a:pPr indent="-228600">
              <a:lnSpc>
                <a:spcPct val="150000"/>
              </a:lnSpc>
              <a:spcAft>
                <a:spcPts val="600"/>
              </a:spcAft>
              <a:buFont typeface="Arial" panose="020B0604020202020204" pitchFamily="34" charset="0"/>
              <a:buChar char="•"/>
            </a:pPr>
            <a:r>
              <a:rPr lang="en-US" sz="1600" b="1" dirty="0">
                <a:solidFill>
                  <a:srgbClr val="022A56"/>
                </a:solidFill>
                <a:latin typeface="Segoe UI" panose="020B0502040204020203" pitchFamily="34" charset="0"/>
                <a:cs typeface="Segoe UI" panose="020B0502040204020203" pitchFamily="34" charset="0"/>
              </a:rPr>
              <a:t>Time consuming </a:t>
            </a:r>
            <a:r>
              <a:rPr lang="en-US" sz="1600" dirty="0">
                <a:solidFill>
                  <a:srgbClr val="022A56"/>
                </a:solidFill>
                <a:latin typeface="Segoe UI" panose="020B0502040204020203" pitchFamily="34" charset="0"/>
                <a:cs typeface="Segoe UI" panose="020B0502040204020203" pitchFamily="34" charset="0"/>
              </a:rPr>
              <a:t>process (CPU/GPU time) </a:t>
            </a:r>
          </a:p>
        </p:txBody>
      </p:sp>
      <p:pic>
        <p:nvPicPr>
          <p:cNvPr id="4098" name="Picture 2" descr="6 Marketing Challenges And The Shortcuts To Solve Them">
            <a:extLst>
              <a:ext uri="{FF2B5EF4-FFF2-40B4-BE49-F238E27FC236}">
                <a16:creationId xmlns:a16="http://schemas.microsoft.com/office/drawing/2014/main" id="{5BF419BC-EAE7-C598-9155-AAC400F55ED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968971" y="10"/>
            <a:ext cx="5221506"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67FD7-4B9D-89C2-7E93-41B49D22E129}"/>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kumimoji="0" lang="en-CA" sz="1600" b="1"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CHALLENGES</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0BC1366-76E8-4EAA-743D-79D0B6EE6BC2}"/>
              </a:ext>
            </a:extLst>
          </p:cNvPr>
          <p:cNvSpPr/>
          <p:nvPr/>
        </p:nvSpPr>
        <p:spPr>
          <a:xfrm>
            <a:off x="839778" y="1251752"/>
            <a:ext cx="3385994" cy="45719"/>
          </a:xfrm>
          <a:custGeom>
            <a:avLst/>
            <a:gdLst>
              <a:gd name="connsiteX0" fmla="*/ 0 w 3385994"/>
              <a:gd name="connsiteY0" fmla="*/ 0 h 45719"/>
              <a:gd name="connsiteX1" fmla="*/ 609479 w 3385994"/>
              <a:gd name="connsiteY1" fmla="*/ 0 h 45719"/>
              <a:gd name="connsiteX2" fmla="*/ 1218958 w 3385994"/>
              <a:gd name="connsiteY2" fmla="*/ 0 h 45719"/>
              <a:gd name="connsiteX3" fmla="*/ 1963877 w 3385994"/>
              <a:gd name="connsiteY3" fmla="*/ 0 h 45719"/>
              <a:gd name="connsiteX4" fmla="*/ 2674935 w 3385994"/>
              <a:gd name="connsiteY4" fmla="*/ 0 h 45719"/>
              <a:gd name="connsiteX5" fmla="*/ 3385994 w 3385994"/>
              <a:gd name="connsiteY5" fmla="*/ 0 h 45719"/>
              <a:gd name="connsiteX6" fmla="*/ 3385994 w 3385994"/>
              <a:gd name="connsiteY6" fmla="*/ 45719 h 45719"/>
              <a:gd name="connsiteX7" fmla="*/ 2641075 w 3385994"/>
              <a:gd name="connsiteY7" fmla="*/ 45719 h 45719"/>
              <a:gd name="connsiteX8" fmla="*/ 2065456 w 3385994"/>
              <a:gd name="connsiteY8" fmla="*/ 45719 h 45719"/>
              <a:gd name="connsiteX9" fmla="*/ 1455977 w 3385994"/>
              <a:gd name="connsiteY9" fmla="*/ 45719 h 45719"/>
              <a:gd name="connsiteX10" fmla="*/ 711059 w 3385994"/>
              <a:gd name="connsiteY10" fmla="*/ 45719 h 45719"/>
              <a:gd name="connsiteX11" fmla="*/ 0 w 3385994"/>
              <a:gd name="connsiteY11" fmla="*/ 45719 h 45719"/>
              <a:gd name="connsiteX12" fmla="*/ 0 w 3385994"/>
              <a:gd name="connsiteY1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5994" h="45719" fill="none" extrusionOk="0">
                <a:moveTo>
                  <a:pt x="0" y="0"/>
                </a:moveTo>
                <a:cubicBezTo>
                  <a:pt x="232024" y="9455"/>
                  <a:pt x="472373" y="22407"/>
                  <a:pt x="609479" y="0"/>
                </a:cubicBezTo>
                <a:cubicBezTo>
                  <a:pt x="746585" y="-22407"/>
                  <a:pt x="1088661" y="29191"/>
                  <a:pt x="1218958" y="0"/>
                </a:cubicBezTo>
                <a:cubicBezTo>
                  <a:pt x="1349255" y="-29191"/>
                  <a:pt x="1788977" y="-6656"/>
                  <a:pt x="1963877" y="0"/>
                </a:cubicBezTo>
                <a:cubicBezTo>
                  <a:pt x="2138777" y="6656"/>
                  <a:pt x="2503358" y="33137"/>
                  <a:pt x="2674935" y="0"/>
                </a:cubicBezTo>
                <a:cubicBezTo>
                  <a:pt x="2846512" y="-33137"/>
                  <a:pt x="3150026" y="2434"/>
                  <a:pt x="3385994" y="0"/>
                </a:cubicBezTo>
                <a:cubicBezTo>
                  <a:pt x="3383993" y="13207"/>
                  <a:pt x="3384907" y="28756"/>
                  <a:pt x="3385994" y="45719"/>
                </a:cubicBezTo>
                <a:cubicBezTo>
                  <a:pt x="3152361" y="25538"/>
                  <a:pt x="2985696" y="23413"/>
                  <a:pt x="2641075" y="45719"/>
                </a:cubicBezTo>
                <a:cubicBezTo>
                  <a:pt x="2296454" y="68025"/>
                  <a:pt x="2251617" y="73299"/>
                  <a:pt x="2065456" y="45719"/>
                </a:cubicBezTo>
                <a:cubicBezTo>
                  <a:pt x="1879295" y="18139"/>
                  <a:pt x="1745396" y="19558"/>
                  <a:pt x="1455977" y="45719"/>
                </a:cubicBezTo>
                <a:cubicBezTo>
                  <a:pt x="1166558" y="71880"/>
                  <a:pt x="1020248" y="30292"/>
                  <a:pt x="711059" y="45719"/>
                </a:cubicBezTo>
                <a:cubicBezTo>
                  <a:pt x="401870" y="61146"/>
                  <a:pt x="353030" y="16947"/>
                  <a:pt x="0" y="45719"/>
                </a:cubicBezTo>
                <a:cubicBezTo>
                  <a:pt x="-1813" y="33571"/>
                  <a:pt x="1412" y="22845"/>
                  <a:pt x="0" y="0"/>
                </a:cubicBezTo>
                <a:close/>
              </a:path>
              <a:path w="3385994" h="45719" stroke="0" extrusionOk="0">
                <a:moveTo>
                  <a:pt x="0" y="0"/>
                </a:moveTo>
                <a:cubicBezTo>
                  <a:pt x="233215" y="8965"/>
                  <a:pt x="516972" y="9500"/>
                  <a:pt x="711059" y="0"/>
                </a:cubicBezTo>
                <a:cubicBezTo>
                  <a:pt x="905146" y="-9500"/>
                  <a:pt x="1185075" y="32751"/>
                  <a:pt x="1388258" y="0"/>
                </a:cubicBezTo>
                <a:cubicBezTo>
                  <a:pt x="1591441" y="-32751"/>
                  <a:pt x="1693638" y="4246"/>
                  <a:pt x="1963877" y="0"/>
                </a:cubicBezTo>
                <a:cubicBezTo>
                  <a:pt x="2234116" y="-4246"/>
                  <a:pt x="2546047" y="25413"/>
                  <a:pt x="2708795" y="0"/>
                </a:cubicBezTo>
                <a:cubicBezTo>
                  <a:pt x="2871543" y="-25413"/>
                  <a:pt x="3052107" y="8961"/>
                  <a:pt x="3385994" y="0"/>
                </a:cubicBezTo>
                <a:cubicBezTo>
                  <a:pt x="3387542" y="16548"/>
                  <a:pt x="3385051" y="32682"/>
                  <a:pt x="3385994" y="45719"/>
                </a:cubicBezTo>
                <a:cubicBezTo>
                  <a:pt x="3167118" y="47948"/>
                  <a:pt x="2856496" y="46196"/>
                  <a:pt x="2641075" y="45719"/>
                </a:cubicBezTo>
                <a:cubicBezTo>
                  <a:pt x="2425654" y="45242"/>
                  <a:pt x="2260406" y="27984"/>
                  <a:pt x="2065456" y="45719"/>
                </a:cubicBezTo>
                <a:cubicBezTo>
                  <a:pt x="1870506" y="63454"/>
                  <a:pt x="1721930" y="73393"/>
                  <a:pt x="1455977" y="45719"/>
                </a:cubicBezTo>
                <a:cubicBezTo>
                  <a:pt x="1190024" y="18045"/>
                  <a:pt x="1134643" y="22318"/>
                  <a:pt x="846498" y="45719"/>
                </a:cubicBezTo>
                <a:cubicBezTo>
                  <a:pt x="558353" y="69120"/>
                  <a:pt x="250592" y="47022"/>
                  <a:pt x="0" y="45719"/>
                </a:cubicBezTo>
                <a:cubicBezTo>
                  <a:pt x="-1605" y="32836"/>
                  <a:pt x="154" y="22571"/>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FC603D46-CCD9-E110-804B-27B05158D7E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7569" y="5713045"/>
            <a:ext cx="5143108" cy="992555"/>
          </a:xfrm>
          <a:prstGeom prst="rect">
            <a:avLst/>
          </a:prstGeom>
        </p:spPr>
      </p:pic>
    </p:spTree>
    <p:extLst>
      <p:ext uri="{BB962C8B-B14F-4D97-AF65-F5344CB8AC3E}">
        <p14:creationId xmlns:p14="http://schemas.microsoft.com/office/powerpoint/2010/main" val="3883405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ronto Police Service Public Safety Data Portal">
            <a:extLst>
              <a:ext uri="{FF2B5EF4-FFF2-40B4-BE49-F238E27FC236}">
                <a16:creationId xmlns:a16="http://schemas.microsoft.com/office/drawing/2014/main" id="{E70D28B0-1100-08B2-83EA-B1A4C5E724A3}"/>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13064" y="136719"/>
            <a:ext cx="6458086" cy="12916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8575FA-25E4-24B0-663A-5514DD5C823B}"/>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kumimoji="0" lang="en-CA" sz="1600" b="1"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INTRO / BACKGROUND</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7344E383-D26C-8DE2-63CB-D72D1D6962A8}"/>
              </a:ext>
            </a:extLst>
          </p:cNvPr>
          <p:cNvSpPr txBox="1"/>
          <p:nvPr/>
        </p:nvSpPr>
        <p:spPr>
          <a:xfrm>
            <a:off x="213064" y="1765656"/>
            <a:ext cx="11765872" cy="2949205"/>
          </a:xfrm>
          <a:prstGeom prst="rect">
            <a:avLst/>
          </a:prstGeom>
          <a:noFill/>
        </p:spPr>
        <p:txBody>
          <a:bodyPr wrap="square">
            <a:spAutoFit/>
          </a:bodyPr>
          <a:lstStyle/>
          <a:p>
            <a:pPr>
              <a:lnSpc>
                <a:spcPct val="150000"/>
              </a:lnSpc>
            </a:pPr>
            <a:r>
              <a:rPr lang="en-CA" dirty="0">
                <a:latin typeface="Segoe UI" panose="020B0502040204020203" pitchFamily="34" charset="0"/>
                <a:cs typeface="Segoe UI" panose="020B0502040204020203" pitchFamily="34" charset="0"/>
              </a:rPr>
              <a:t>This dataset includes all </a:t>
            </a:r>
            <a:r>
              <a:rPr lang="en-CA" b="1" dirty="0">
                <a:latin typeface="Segoe UI" panose="020B0502040204020203" pitchFamily="34" charset="0"/>
                <a:cs typeface="Segoe UI" panose="020B0502040204020203" pitchFamily="34" charset="0"/>
              </a:rPr>
              <a:t>Major Crime Indicators (MCI) </a:t>
            </a:r>
            <a:r>
              <a:rPr lang="en-CA" dirty="0">
                <a:latin typeface="Segoe UI" panose="020B0502040204020203" pitchFamily="34" charset="0"/>
                <a:cs typeface="Segoe UI" panose="020B0502040204020203" pitchFamily="34" charset="0"/>
              </a:rPr>
              <a:t>occurrences by reported date and related offences. The MCI categories include Assault, Break and Enter, Auto Theft, Robbery, and Theft Over. This data is provided at the offence and/or victim level, therefore one occurrence number may have several records associated with the various MCIs used to categorize the occurrence. This data does not include occurrences that have been deemed unfounded. The definition of unfounded according to Statistics Canada is: “It has been determined through police investigation that the offence reported did not occur, nor was it attempted” (Statistics Canada, 2020).4 </a:t>
            </a:r>
          </a:p>
          <a:p>
            <a:pPr>
              <a:lnSpc>
                <a:spcPct val="150000"/>
              </a:lnSpc>
            </a:pPr>
            <a:r>
              <a:rPr lang="en-CA" dirty="0">
                <a:latin typeface="Segoe UI" panose="020B0502040204020203" pitchFamily="34" charset="0"/>
                <a:cs typeface="Segoe UI" panose="020B0502040204020203" pitchFamily="34" charset="0"/>
              </a:rPr>
              <a:t>Format: CSV, XML, SHP</a:t>
            </a:r>
          </a:p>
        </p:txBody>
      </p:sp>
      <p:sp>
        <p:nvSpPr>
          <p:cNvPr id="10" name="TextBox 9">
            <a:extLst>
              <a:ext uri="{FF2B5EF4-FFF2-40B4-BE49-F238E27FC236}">
                <a16:creationId xmlns:a16="http://schemas.microsoft.com/office/drawing/2014/main" id="{157DDBB8-B72E-A9A4-3D21-737B52E46F63}"/>
              </a:ext>
            </a:extLst>
          </p:cNvPr>
          <p:cNvSpPr txBox="1"/>
          <p:nvPr/>
        </p:nvSpPr>
        <p:spPr>
          <a:xfrm>
            <a:off x="0" y="6488668"/>
            <a:ext cx="12192000" cy="369332"/>
          </a:xfrm>
          <a:prstGeom prst="rect">
            <a:avLst/>
          </a:prstGeom>
          <a:noFill/>
        </p:spPr>
        <p:txBody>
          <a:bodyPr wrap="square">
            <a:spAutoFit/>
          </a:bodyPr>
          <a:lstStyle/>
          <a:p>
            <a:pPr algn="r"/>
            <a:r>
              <a:rPr lang="en-CA" dirty="0">
                <a:hlinkClick r:id="rId3"/>
              </a:rPr>
              <a:t>https://data.torontopolice.on.ca/datasets/TorontoPS::major-crime-indicators-1/about</a:t>
            </a:r>
            <a:r>
              <a:rPr lang="en-CA" dirty="0"/>
              <a:t> </a:t>
            </a:r>
          </a:p>
        </p:txBody>
      </p:sp>
    </p:spTree>
    <p:extLst>
      <p:ext uri="{BB962C8B-B14F-4D97-AF65-F5344CB8AC3E}">
        <p14:creationId xmlns:p14="http://schemas.microsoft.com/office/powerpoint/2010/main" val="1423880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D0735B-F51D-CEA2-39CF-FD79C31842DE}"/>
              </a:ext>
            </a:extLst>
          </p:cNvPr>
          <p:cNvSpPr txBox="1"/>
          <p:nvPr/>
        </p:nvSpPr>
        <p:spPr>
          <a:xfrm>
            <a:off x="640079" y="1473693"/>
            <a:ext cx="6488689" cy="4719874"/>
          </a:xfrm>
          <a:prstGeom prst="rect">
            <a:avLst/>
          </a:prstGeom>
        </p:spPr>
        <p:txBody>
          <a:bodyPr vert="horz" lIns="91440" tIns="45720" rIns="91440" bIns="45720" rtlCol="0">
            <a:normAutofit/>
          </a:bodyPr>
          <a:lstStyle/>
          <a:p>
            <a:pPr indent="-228600">
              <a:lnSpc>
                <a:spcPct val="150000"/>
              </a:lnSpc>
              <a:spcAft>
                <a:spcPts val="600"/>
              </a:spcAft>
              <a:buFont typeface="Arial" panose="020B0604020202020204" pitchFamily="34" charset="0"/>
              <a:buChar char="•"/>
            </a:pPr>
            <a:r>
              <a:rPr lang="en-US" sz="1600" dirty="0">
                <a:solidFill>
                  <a:srgbClr val="022A56"/>
                </a:solidFill>
                <a:latin typeface="Segoe UI" panose="020B0502040204020203" pitchFamily="34" charset="0"/>
                <a:cs typeface="Segoe UI" panose="020B0502040204020203" pitchFamily="34" charset="0"/>
              </a:rPr>
              <a:t>Really great tool and easy to install</a:t>
            </a:r>
          </a:p>
          <a:p>
            <a:pPr indent="-228600">
              <a:lnSpc>
                <a:spcPct val="150000"/>
              </a:lnSpc>
              <a:spcAft>
                <a:spcPts val="600"/>
              </a:spcAft>
              <a:buFont typeface="Arial" panose="020B0604020202020204" pitchFamily="34" charset="0"/>
              <a:buChar char="•"/>
            </a:pPr>
            <a:r>
              <a:rPr lang="en-US" sz="1600" dirty="0">
                <a:solidFill>
                  <a:srgbClr val="022A56"/>
                </a:solidFill>
                <a:latin typeface="Segoe UI" panose="020B0502040204020203" pitchFamily="34" charset="0"/>
                <a:cs typeface="Segoe UI" panose="020B0502040204020203" pitchFamily="34" charset="0"/>
              </a:rPr>
              <a:t>Documentation is good with good code samples (several links are broken) </a:t>
            </a:r>
          </a:p>
          <a:p>
            <a:pPr indent="-228600">
              <a:lnSpc>
                <a:spcPct val="150000"/>
              </a:lnSpc>
              <a:spcAft>
                <a:spcPts val="600"/>
              </a:spcAft>
              <a:buFont typeface="Arial" panose="020B0604020202020204" pitchFamily="34" charset="0"/>
              <a:buChar char="•"/>
            </a:pPr>
            <a:r>
              <a:rPr lang="en-US" sz="1600" dirty="0">
                <a:solidFill>
                  <a:srgbClr val="022A56"/>
                </a:solidFill>
                <a:latin typeface="Segoe UI" panose="020B0502040204020203" pitchFamily="34" charset="0"/>
                <a:cs typeface="Segoe UI" panose="020B0502040204020203" pitchFamily="34" charset="0"/>
              </a:rPr>
              <a:t>Speed up the DS analysis and process, so you can dedicate your time to other tasks, like presenting the data, results, etc. </a:t>
            </a:r>
          </a:p>
          <a:p>
            <a:pPr indent="-228600">
              <a:lnSpc>
                <a:spcPct val="150000"/>
              </a:lnSpc>
              <a:spcAft>
                <a:spcPts val="600"/>
              </a:spcAft>
              <a:buFont typeface="Arial" panose="020B0604020202020204" pitchFamily="34" charset="0"/>
              <a:buChar char="•"/>
            </a:pPr>
            <a:r>
              <a:rPr lang="en-US" sz="1600" dirty="0">
                <a:solidFill>
                  <a:srgbClr val="022A56"/>
                </a:solidFill>
                <a:latin typeface="Segoe UI" panose="020B0502040204020203" pitchFamily="34" charset="0"/>
                <a:cs typeface="Segoe UI" panose="020B0502040204020203" pitchFamily="34" charset="0"/>
                <a:hlinkClick r:id="rId2"/>
              </a:rPr>
              <a:t>https://github.com/caiogasparine/SCS_3253_061-Machine-Learning/blob/main/Toronto_Police_MCI_with_pyCaret.ipynb</a:t>
            </a:r>
            <a:r>
              <a:rPr lang="en-US" sz="1600" dirty="0">
                <a:solidFill>
                  <a:srgbClr val="022A56"/>
                </a:solidFill>
                <a:latin typeface="Segoe UI" panose="020B0502040204020203" pitchFamily="34" charset="0"/>
                <a:cs typeface="Segoe UI" panose="020B0502040204020203" pitchFamily="34" charset="0"/>
              </a:rPr>
              <a:t> </a:t>
            </a:r>
          </a:p>
          <a:p>
            <a:pPr indent="-228600">
              <a:lnSpc>
                <a:spcPct val="150000"/>
              </a:lnSpc>
              <a:spcAft>
                <a:spcPts val="600"/>
              </a:spcAft>
              <a:buFont typeface="Arial" panose="020B0604020202020204" pitchFamily="34" charset="0"/>
              <a:buChar char="•"/>
            </a:pPr>
            <a:endParaRPr lang="en-US" sz="1600" dirty="0">
              <a:solidFill>
                <a:srgbClr val="022A56"/>
              </a:solidFill>
              <a:latin typeface="Segoe UI" panose="020B0502040204020203" pitchFamily="34" charset="0"/>
              <a:cs typeface="Segoe UI" panose="020B0502040204020203" pitchFamily="34" charset="0"/>
            </a:endParaRPr>
          </a:p>
          <a:p>
            <a:pPr indent="-228600">
              <a:lnSpc>
                <a:spcPct val="150000"/>
              </a:lnSpc>
              <a:spcAft>
                <a:spcPts val="600"/>
              </a:spcAft>
              <a:buFont typeface="Arial" panose="020B0604020202020204" pitchFamily="34" charset="0"/>
              <a:buChar char="•"/>
            </a:pPr>
            <a:endParaRPr lang="en-US" sz="1600" dirty="0">
              <a:solidFill>
                <a:srgbClr val="022A56"/>
              </a:solidFill>
              <a:latin typeface="Segoe UI" panose="020B0502040204020203" pitchFamily="34" charset="0"/>
              <a:cs typeface="Segoe UI" panose="020B0502040204020203" pitchFamily="34" charset="0"/>
            </a:endParaRPr>
          </a:p>
        </p:txBody>
      </p:sp>
      <p:pic>
        <p:nvPicPr>
          <p:cNvPr id="4098" name="Picture 2" descr="6 Marketing Challenges And The Shortcuts To Solve Them">
            <a:extLst>
              <a:ext uri="{FF2B5EF4-FFF2-40B4-BE49-F238E27FC236}">
                <a16:creationId xmlns:a16="http://schemas.microsoft.com/office/drawing/2014/main" id="{5BF419BC-EAE7-C598-9155-AAC400F55ED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968971" y="10"/>
            <a:ext cx="5221506"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967FD7-4B9D-89C2-7E93-41B49D22E129}"/>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kumimoji="0" lang="en-CA" sz="1600" b="1"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CHALLENGES</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50BC1366-76E8-4EAA-743D-79D0B6EE6BC2}"/>
              </a:ext>
            </a:extLst>
          </p:cNvPr>
          <p:cNvSpPr/>
          <p:nvPr/>
        </p:nvSpPr>
        <p:spPr>
          <a:xfrm flipV="1">
            <a:off x="839778" y="1206033"/>
            <a:ext cx="3976722" cy="45719"/>
          </a:xfrm>
          <a:custGeom>
            <a:avLst/>
            <a:gdLst>
              <a:gd name="connsiteX0" fmla="*/ 0 w 3976722"/>
              <a:gd name="connsiteY0" fmla="*/ 0 h 45719"/>
              <a:gd name="connsiteX1" fmla="*/ 742321 w 3976722"/>
              <a:gd name="connsiteY1" fmla="*/ 0 h 45719"/>
              <a:gd name="connsiteX2" fmla="*/ 1444876 w 3976722"/>
              <a:gd name="connsiteY2" fmla="*/ 0 h 45719"/>
              <a:gd name="connsiteX3" fmla="*/ 2067895 w 3976722"/>
              <a:gd name="connsiteY3" fmla="*/ 0 h 45719"/>
              <a:gd name="connsiteX4" fmla="*/ 2690915 w 3976722"/>
              <a:gd name="connsiteY4" fmla="*/ 0 h 45719"/>
              <a:gd name="connsiteX5" fmla="*/ 3313935 w 3976722"/>
              <a:gd name="connsiteY5" fmla="*/ 0 h 45719"/>
              <a:gd name="connsiteX6" fmla="*/ 3976722 w 3976722"/>
              <a:gd name="connsiteY6" fmla="*/ 0 h 45719"/>
              <a:gd name="connsiteX7" fmla="*/ 3976722 w 3976722"/>
              <a:gd name="connsiteY7" fmla="*/ 45719 h 45719"/>
              <a:gd name="connsiteX8" fmla="*/ 3234401 w 3976722"/>
              <a:gd name="connsiteY8" fmla="*/ 45719 h 45719"/>
              <a:gd name="connsiteX9" fmla="*/ 2531846 w 3976722"/>
              <a:gd name="connsiteY9" fmla="*/ 45719 h 45719"/>
              <a:gd name="connsiteX10" fmla="*/ 1988361 w 3976722"/>
              <a:gd name="connsiteY10" fmla="*/ 45719 h 45719"/>
              <a:gd name="connsiteX11" fmla="*/ 1325574 w 3976722"/>
              <a:gd name="connsiteY11" fmla="*/ 45719 h 45719"/>
              <a:gd name="connsiteX12" fmla="*/ 782089 w 3976722"/>
              <a:gd name="connsiteY12" fmla="*/ 45719 h 45719"/>
              <a:gd name="connsiteX13" fmla="*/ 0 w 3976722"/>
              <a:gd name="connsiteY13" fmla="*/ 45719 h 45719"/>
              <a:gd name="connsiteX14" fmla="*/ 0 w 3976722"/>
              <a:gd name="connsiteY1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76722" h="45719" fill="none" extrusionOk="0">
                <a:moveTo>
                  <a:pt x="0" y="0"/>
                </a:moveTo>
                <a:cubicBezTo>
                  <a:pt x="301530" y="16646"/>
                  <a:pt x="397885" y="-14388"/>
                  <a:pt x="742321" y="0"/>
                </a:cubicBezTo>
                <a:cubicBezTo>
                  <a:pt x="1086757" y="14388"/>
                  <a:pt x="1254943" y="22227"/>
                  <a:pt x="1444876" y="0"/>
                </a:cubicBezTo>
                <a:cubicBezTo>
                  <a:pt x="1634810" y="-22227"/>
                  <a:pt x="1847453" y="-30086"/>
                  <a:pt x="2067895" y="0"/>
                </a:cubicBezTo>
                <a:cubicBezTo>
                  <a:pt x="2288337" y="30086"/>
                  <a:pt x="2460592" y="-741"/>
                  <a:pt x="2690915" y="0"/>
                </a:cubicBezTo>
                <a:cubicBezTo>
                  <a:pt x="2921238" y="741"/>
                  <a:pt x="3057930" y="3536"/>
                  <a:pt x="3313935" y="0"/>
                </a:cubicBezTo>
                <a:cubicBezTo>
                  <a:pt x="3569940" y="-3536"/>
                  <a:pt x="3786548" y="33018"/>
                  <a:pt x="3976722" y="0"/>
                </a:cubicBezTo>
                <a:cubicBezTo>
                  <a:pt x="3975139" y="15170"/>
                  <a:pt x="3978032" y="24105"/>
                  <a:pt x="3976722" y="45719"/>
                </a:cubicBezTo>
                <a:cubicBezTo>
                  <a:pt x="3785297" y="64802"/>
                  <a:pt x="3445836" y="82797"/>
                  <a:pt x="3234401" y="45719"/>
                </a:cubicBezTo>
                <a:cubicBezTo>
                  <a:pt x="3022966" y="8641"/>
                  <a:pt x="2838236" y="32073"/>
                  <a:pt x="2531846" y="45719"/>
                </a:cubicBezTo>
                <a:cubicBezTo>
                  <a:pt x="2225457" y="59365"/>
                  <a:pt x="2194931" y="68673"/>
                  <a:pt x="1988361" y="45719"/>
                </a:cubicBezTo>
                <a:cubicBezTo>
                  <a:pt x="1781792" y="22765"/>
                  <a:pt x="1633207" y="17229"/>
                  <a:pt x="1325574" y="45719"/>
                </a:cubicBezTo>
                <a:cubicBezTo>
                  <a:pt x="1017941" y="74209"/>
                  <a:pt x="915942" y="29875"/>
                  <a:pt x="782089" y="45719"/>
                </a:cubicBezTo>
                <a:cubicBezTo>
                  <a:pt x="648236" y="61563"/>
                  <a:pt x="248165" y="43074"/>
                  <a:pt x="0" y="45719"/>
                </a:cubicBezTo>
                <a:cubicBezTo>
                  <a:pt x="-2207" y="23575"/>
                  <a:pt x="-221" y="10683"/>
                  <a:pt x="0" y="0"/>
                </a:cubicBezTo>
                <a:close/>
              </a:path>
              <a:path w="3976722" h="45719" stroke="0" extrusionOk="0">
                <a:moveTo>
                  <a:pt x="0" y="0"/>
                </a:moveTo>
                <a:cubicBezTo>
                  <a:pt x="233001" y="32181"/>
                  <a:pt x="464066" y="33501"/>
                  <a:pt x="702554" y="0"/>
                </a:cubicBezTo>
                <a:cubicBezTo>
                  <a:pt x="941042" y="-33501"/>
                  <a:pt x="1168436" y="-31605"/>
                  <a:pt x="1365341" y="0"/>
                </a:cubicBezTo>
                <a:cubicBezTo>
                  <a:pt x="1562246" y="31605"/>
                  <a:pt x="1679939" y="-19615"/>
                  <a:pt x="1908827" y="0"/>
                </a:cubicBezTo>
                <a:cubicBezTo>
                  <a:pt x="2137715" y="19615"/>
                  <a:pt x="2437879" y="3965"/>
                  <a:pt x="2651148" y="0"/>
                </a:cubicBezTo>
                <a:cubicBezTo>
                  <a:pt x="2864417" y="-3965"/>
                  <a:pt x="3033456" y="-7657"/>
                  <a:pt x="3194633" y="0"/>
                </a:cubicBezTo>
                <a:cubicBezTo>
                  <a:pt x="3355811" y="7657"/>
                  <a:pt x="3611478" y="-17299"/>
                  <a:pt x="3976722" y="0"/>
                </a:cubicBezTo>
                <a:cubicBezTo>
                  <a:pt x="3977978" y="13902"/>
                  <a:pt x="3976237" y="25874"/>
                  <a:pt x="3976722" y="45719"/>
                </a:cubicBezTo>
                <a:cubicBezTo>
                  <a:pt x="3713834" y="72676"/>
                  <a:pt x="3573271" y="15562"/>
                  <a:pt x="3234401" y="45719"/>
                </a:cubicBezTo>
                <a:cubicBezTo>
                  <a:pt x="2895531" y="75876"/>
                  <a:pt x="2933942" y="66516"/>
                  <a:pt x="2651148" y="45719"/>
                </a:cubicBezTo>
                <a:cubicBezTo>
                  <a:pt x="2368354" y="24922"/>
                  <a:pt x="2294516" y="28727"/>
                  <a:pt x="2067895" y="45719"/>
                </a:cubicBezTo>
                <a:cubicBezTo>
                  <a:pt x="1841274" y="62711"/>
                  <a:pt x="1675187" y="66595"/>
                  <a:pt x="1524410" y="45719"/>
                </a:cubicBezTo>
                <a:cubicBezTo>
                  <a:pt x="1373633" y="24843"/>
                  <a:pt x="980755" y="54783"/>
                  <a:pt x="782089" y="45719"/>
                </a:cubicBezTo>
                <a:cubicBezTo>
                  <a:pt x="583423" y="36655"/>
                  <a:pt x="365165" y="82412"/>
                  <a:pt x="0" y="45719"/>
                </a:cubicBezTo>
                <a:cubicBezTo>
                  <a:pt x="-281" y="25523"/>
                  <a:pt x="-838" y="2144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pic>
        <p:nvPicPr>
          <p:cNvPr id="1026" name="Picture 2" descr="drawing">
            <a:extLst>
              <a:ext uri="{FF2B5EF4-FFF2-40B4-BE49-F238E27FC236}">
                <a16:creationId xmlns:a16="http://schemas.microsoft.com/office/drawing/2014/main" id="{B96CE823-6063-D350-0968-B05225D8109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9778" y="506465"/>
            <a:ext cx="3976722" cy="56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865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4654296" y="428908"/>
            <a:ext cx="6894576" cy="89154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Lessons Learned (1)</a:t>
            </a:r>
          </a:p>
        </p:txBody>
      </p:sp>
      <p:sp>
        <p:nvSpPr>
          <p:cNvPr id="5" name="TextBox 4">
            <a:extLst>
              <a:ext uri="{FF2B5EF4-FFF2-40B4-BE49-F238E27FC236}">
                <a16:creationId xmlns:a16="http://schemas.microsoft.com/office/drawing/2014/main" id="{8DD0735B-F51D-CEA2-39CF-FD79C31842DE}"/>
              </a:ext>
            </a:extLst>
          </p:cNvPr>
          <p:cNvSpPr txBox="1"/>
          <p:nvPr/>
        </p:nvSpPr>
        <p:spPr>
          <a:xfrm>
            <a:off x="4654296" y="1518082"/>
            <a:ext cx="7534656" cy="5339918"/>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Tools are important, but team </a:t>
            </a:r>
            <a:r>
              <a:rPr kumimoji="0" lang="en-US" sz="16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collaboration and team interaction </a:t>
            </a:r>
            <a:r>
              <a:rPr kumimoji="0" lang="en-US" sz="1600" b="0"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are key components in the analysis and scenario validation.</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600" b="1" dirty="0">
                <a:solidFill>
                  <a:srgbClr val="022A56"/>
                </a:solidFill>
                <a:latin typeface="Segoe UI" panose="020B0502040204020203" pitchFamily="34" charset="0"/>
                <a:cs typeface="Segoe UI" panose="020B0502040204020203" pitchFamily="34" charset="0"/>
              </a:rPr>
              <a:t>Reproducibility</a:t>
            </a:r>
            <a:r>
              <a:rPr lang="en-US" sz="1600" dirty="0">
                <a:solidFill>
                  <a:srgbClr val="022A56"/>
                </a:solidFill>
                <a:latin typeface="Segoe UI" panose="020B0502040204020203" pitchFamily="34" charset="0"/>
                <a:cs typeface="Segoe UI" panose="020B0502040204020203" pitchFamily="34" charset="0"/>
              </a:rPr>
              <a:t> – only if we keep the data cleaning process documented in the code will be possible to reproduce </a:t>
            </a:r>
            <a:r>
              <a:rPr lang="en-US" sz="1600" u="sng" dirty="0">
                <a:solidFill>
                  <a:srgbClr val="022A56"/>
                </a:solidFill>
                <a:latin typeface="Segoe UI" panose="020B0502040204020203" pitchFamily="34" charset="0"/>
                <a:cs typeface="Segoe UI" panose="020B0502040204020203" pitchFamily="34" charset="0"/>
              </a:rPr>
              <a:t>exactly the same </a:t>
            </a:r>
            <a:r>
              <a:rPr lang="en-US" sz="1600" dirty="0">
                <a:solidFill>
                  <a:srgbClr val="022A56"/>
                </a:solidFill>
                <a:latin typeface="Segoe UI" panose="020B0502040204020203" pitchFamily="34" charset="0"/>
                <a:cs typeface="Segoe UI" panose="020B0502040204020203" pitchFamily="34" charset="0"/>
              </a:rPr>
              <a:t>result utilizing the original dataset. Avoid manual data cleaning directly to the dataset. </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Quick reading </a:t>
            </a:r>
            <a:r>
              <a:rPr kumimoji="0" lang="en-US" sz="1600" b="0"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 The visualization tool (PowerBI) allowed us to do a “quick reading” </a:t>
            </a:r>
            <a:r>
              <a:rPr lang="en-US" sz="1600" dirty="0">
                <a:solidFill>
                  <a:srgbClr val="022A56"/>
                </a:solidFill>
                <a:latin typeface="Segoe UI" panose="020B0502040204020203" pitchFamily="34" charset="0"/>
                <a:cs typeface="Segoe UI" panose="020B0502040204020203" pitchFamily="34" charset="0"/>
              </a:rPr>
              <a:t>on the available data, generating quick and easy insights (simple ones).</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600" b="1" dirty="0">
                <a:solidFill>
                  <a:srgbClr val="022A56"/>
                </a:solidFill>
                <a:latin typeface="Segoe UI" panose="020B0502040204020203" pitchFamily="34" charset="0"/>
                <a:cs typeface="Segoe UI" panose="020B0502040204020203" pitchFamily="34" charset="0"/>
              </a:rPr>
              <a:t>Correlation</a:t>
            </a:r>
            <a:r>
              <a:rPr lang="en-US" sz="1600" dirty="0">
                <a:solidFill>
                  <a:srgbClr val="022A56"/>
                </a:solidFill>
                <a:latin typeface="Segoe UI" panose="020B0502040204020203" pitchFamily="34" charset="0"/>
                <a:cs typeface="Segoe UI" panose="020B0502040204020203" pitchFamily="34" charset="0"/>
              </a:rPr>
              <a:t> – Get rid of highly correlated features because they don’t add any value to your model</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600" b="1" dirty="0">
                <a:solidFill>
                  <a:srgbClr val="022A56"/>
                </a:solidFill>
                <a:latin typeface="Segoe UI" panose="020B0502040204020203" pitchFamily="34" charset="0"/>
                <a:cs typeface="Segoe UI" panose="020B0502040204020203" pitchFamily="34" charset="0"/>
              </a:rPr>
              <a:t>Data cleaning </a:t>
            </a:r>
            <a:r>
              <a:rPr lang="en-US" sz="1600" dirty="0">
                <a:solidFill>
                  <a:srgbClr val="022A56"/>
                </a:solidFill>
                <a:latin typeface="Segoe UI" panose="020B0502040204020203" pitchFamily="34" charset="0"/>
                <a:cs typeface="Segoe UI" panose="020B0502040204020203" pitchFamily="34" charset="0"/>
              </a:rPr>
              <a:t>– Be prepared for the data cleaning process. It is not a process but an iteration with several cycles.</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600" b="1" dirty="0">
                <a:solidFill>
                  <a:srgbClr val="022A56"/>
                </a:solidFill>
                <a:latin typeface="Segoe UI" panose="020B0502040204020203" pitchFamily="34" charset="0"/>
                <a:cs typeface="Segoe UI" panose="020B0502040204020203" pitchFamily="34" charset="0"/>
              </a:rPr>
              <a:t>Code</a:t>
            </a:r>
            <a:r>
              <a:rPr lang="en-US" sz="1600" dirty="0">
                <a:solidFill>
                  <a:srgbClr val="022A56"/>
                </a:solidFill>
                <a:latin typeface="Segoe UI" panose="020B0502040204020203" pitchFamily="34" charset="0"/>
                <a:cs typeface="Segoe UI" panose="020B0502040204020203" pitchFamily="34" charset="0"/>
              </a:rPr>
              <a:t> – Be familiar with your IDE (e.g., Collab) and use its features. It will make your life much easier (e.g., </a:t>
            </a:r>
            <a:r>
              <a:rPr lang="en-US" sz="1600" i="1" dirty="0">
                <a:solidFill>
                  <a:srgbClr val="022A56"/>
                </a:solidFill>
                <a:latin typeface="Segoe UI" panose="020B0502040204020203" pitchFamily="34" charset="0"/>
                <a:cs typeface="Segoe UI" panose="020B0502040204020203" pitchFamily="34" charset="0"/>
              </a:rPr>
              <a:t>Sections</a:t>
            </a:r>
            <a:r>
              <a:rPr lang="en-US" sz="1600" dirty="0">
                <a:solidFill>
                  <a:srgbClr val="022A56"/>
                </a:solidFill>
                <a:latin typeface="Segoe UI" panose="020B0502040204020203" pitchFamily="34" charset="0"/>
                <a:cs typeface="Segoe UI" panose="020B0502040204020203" pitchFamily="34" charset="0"/>
              </a:rPr>
              <a:t> and </a:t>
            </a:r>
            <a:r>
              <a:rPr lang="en-US" sz="1600" i="1" dirty="0">
                <a:solidFill>
                  <a:srgbClr val="022A56"/>
                </a:solidFill>
                <a:latin typeface="Segoe UI" panose="020B0502040204020203" pitchFamily="34" charset="0"/>
                <a:cs typeface="Segoe UI" panose="020B0502040204020203" pitchFamily="34" charset="0"/>
              </a:rPr>
              <a:t>Table of contents </a:t>
            </a:r>
            <a:r>
              <a:rPr lang="en-US" sz="1600" dirty="0">
                <a:solidFill>
                  <a:srgbClr val="022A56"/>
                </a:solidFill>
                <a:latin typeface="Segoe UI" panose="020B0502040204020203" pitchFamily="34" charset="0"/>
                <a:cs typeface="Segoe UI" panose="020B0502040204020203" pitchFamily="34" charset="0"/>
              </a:rPr>
              <a:t>to organize the code)</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endParaRPr lang="en-US" sz="1600" dirty="0">
              <a:solidFill>
                <a:srgbClr val="022A56"/>
              </a:solidFill>
              <a:latin typeface="Segoe UI" panose="020B0502040204020203" pitchFamily="34" charset="0"/>
              <a:cs typeface="Segoe UI" panose="020B0502040204020203" pitchFamily="34" charset="0"/>
            </a:endParaRP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endParaRPr lang="en-US" sz="1600" dirty="0">
              <a:solidFill>
                <a:srgbClr val="022A56"/>
              </a:solidFill>
              <a:latin typeface="Segoe UI" panose="020B0502040204020203" pitchFamily="34" charset="0"/>
              <a:cs typeface="Segoe UI" panose="020B0502040204020203" pitchFamily="34" charset="0"/>
            </a:endParaRP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endParaRPr lang="en-US" sz="1600" dirty="0">
              <a:solidFill>
                <a:srgbClr val="022A56"/>
              </a:solidFill>
              <a:latin typeface="Segoe UI" panose="020B0502040204020203" pitchFamily="34" charset="0"/>
              <a:cs typeface="Segoe UI" panose="020B0502040204020203" pitchFamily="34" charset="0"/>
            </a:endParaRP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endParaRPr lang="en-US" sz="1600" dirty="0">
              <a:solidFill>
                <a:srgbClr val="022A56"/>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F9967FD7-4B9D-89C2-7E93-41B49D22E129}"/>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LESSONS LEARNED</a:t>
            </a: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050" name="Picture 2" descr="What Should A Lessons-Learned Process Focus On? - Navigate">
            <a:extLst>
              <a:ext uri="{FF2B5EF4-FFF2-40B4-BE49-F238E27FC236}">
                <a16:creationId xmlns:a16="http://schemas.microsoft.com/office/drawing/2014/main" id="{73231A97-1EE7-8F00-641C-7904C11862B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220724"/>
            <a:ext cx="4343841" cy="43438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a:extLst>
              <a:ext uri="{FF2B5EF4-FFF2-40B4-BE49-F238E27FC236}">
                <a16:creationId xmlns:a16="http://schemas.microsoft.com/office/drawing/2014/main" id="{07CD5E7A-AC9B-AA46-8C83-9A83B3BFA01B}"/>
              </a:ext>
            </a:extLst>
          </p:cNvPr>
          <p:cNvSpPr/>
          <p:nvPr/>
        </p:nvSpPr>
        <p:spPr>
          <a:xfrm>
            <a:off x="4767308" y="1386473"/>
            <a:ext cx="5149049" cy="45720"/>
          </a:xfrm>
          <a:custGeom>
            <a:avLst/>
            <a:gdLst>
              <a:gd name="connsiteX0" fmla="*/ 0 w 5149049"/>
              <a:gd name="connsiteY0" fmla="*/ 0 h 45720"/>
              <a:gd name="connsiteX1" fmla="*/ 540650 w 5149049"/>
              <a:gd name="connsiteY1" fmla="*/ 0 h 45720"/>
              <a:gd name="connsiteX2" fmla="*/ 1081300 w 5149049"/>
              <a:gd name="connsiteY2" fmla="*/ 0 h 45720"/>
              <a:gd name="connsiteX3" fmla="*/ 1673441 w 5149049"/>
              <a:gd name="connsiteY3" fmla="*/ 0 h 45720"/>
              <a:gd name="connsiteX4" fmla="*/ 2368563 w 5149049"/>
              <a:gd name="connsiteY4" fmla="*/ 0 h 45720"/>
              <a:gd name="connsiteX5" fmla="*/ 3063684 w 5149049"/>
              <a:gd name="connsiteY5" fmla="*/ 0 h 45720"/>
              <a:gd name="connsiteX6" fmla="*/ 3707315 w 5149049"/>
              <a:gd name="connsiteY6" fmla="*/ 0 h 45720"/>
              <a:gd name="connsiteX7" fmla="*/ 4350946 w 5149049"/>
              <a:gd name="connsiteY7" fmla="*/ 0 h 45720"/>
              <a:gd name="connsiteX8" fmla="*/ 5149049 w 5149049"/>
              <a:gd name="connsiteY8" fmla="*/ 0 h 45720"/>
              <a:gd name="connsiteX9" fmla="*/ 5149049 w 5149049"/>
              <a:gd name="connsiteY9" fmla="*/ 45720 h 45720"/>
              <a:gd name="connsiteX10" fmla="*/ 4402437 w 5149049"/>
              <a:gd name="connsiteY10" fmla="*/ 45720 h 45720"/>
              <a:gd name="connsiteX11" fmla="*/ 3810296 w 5149049"/>
              <a:gd name="connsiteY11" fmla="*/ 45720 h 45720"/>
              <a:gd name="connsiteX12" fmla="*/ 3218156 w 5149049"/>
              <a:gd name="connsiteY12" fmla="*/ 45720 h 45720"/>
              <a:gd name="connsiteX13" fmla="*/ 2471544 w 5149049"/>
              <a:gd name="connsiteY13" fmla="*/ 45720 h 45720"/>
              <a:gd name="connsiteX14" fmla="*/ 1724931 w 5149049"/>
              <a:gd name="connsiteY14" fmla="*/ 45720 h 45720"/>
              <a:gd name="connsiteX15" fmla="*/ 1235772 w 5149049"/>
              <a:gd name="connsiteY15" fmla="*/ 45720 h 45720"/>
              <a:gd name="connsiteX16" fmla="*/ 0 w 5149049"/>
              <a:gd name="connsiteY16" fmla="*/ 45720 h 45720"/>
              <a:gd name="connsiteX17" fmla="*/ 0 w 5149049"/>
              <a:gd name="connsiteY17" fmla="*/ 0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9049" h="45720" fill="none" extrusionOk="0">
                <a:moveTo>
                  <a:pt x="0" y="0"/>
                </a:moveTo>
                <a:cubicBezTo>
                  <a:pt x="183820" y="7896"/>
                  <a:pt x="324074" y="25843"/>
                  <a:pt x="540650" y="0"/>
                </a:cubicBezTo>
                <a:cubicBezTo>
                  <a:pt x="757226" y="-25843"/>
                  <a:pt x="910611" y="-9197"/>
                  <a:pt x="1081300" y="0"/>
                </a:cubicBezTo>
                <a:cubicBezTo>
                  <a:pt x="1251989" y="9197"/>
                  <a:pt x="1383669" y="-121"/>
                  <a:pt x="1673441" y="0"/>
                </a:cubicBezTo>
                <a:cubicBezTo>
                  <a:pt x="1963213" y="121"/>
                  <a:pt x="2067710" y="-31793"/>
                  <a:pt x="2368563" y="0"/>
                </a:cubicBezTo>
                <a:cubicBezTo>
                  <a:pt x="2669416" y="31793"/>
                  <a:pt x="2818787" y="13448"/>
                  <a:pt x="3063684" y="0"/>
                </a:cubicBezTo>
                <a:cubicBezTo>
                  <a:pt x="3308581" y="-13448"/>
                  <a:pt x="3476520" y="7259"/>
                  <a:pt x="3707315" y="0"/>
                </a:cubicBezTo>
                <a:cubicBezTo>
                  <a:pt x="3938110" y="-7259"/>
                  <a:pt x="4129483" y="30561"/>
                  <a:pt x="4350946" y="0"/>
                </a:cubicBezTo>
                <a:cubicBezTo>
                  <a:pt x="4572409" y="-30561"/>
                  <a:pt x="4850627" y="-22458"/>
                  <a:pt x="5149049" y="0"/>
                </a:cubicBezTo>
                <a:cubicBezTo>
                  <a:pt x="5151113" y="15768"/>
                  <a:pt x="5148804" y="36400"/>
                  <a:pt x="5149049" y="45720"/>
                </a:cubicBezTo>
                <a:cubicBezTo>
                  <a:pt x="4991039" y="12502"/>
                  <a:pt x="4592637" y="15300"/>
                  <a:pt x="4402437" y="45720"/>
                </a:cubicBezTo>
                <a:cubicBezTo>
                  <a:pt x="4212237" y="76140"/>
                  <a:pt x="4014750" y="38379"/>
                  <a:pt x="3810296" y="45720"/>
                </a:cubicBezTo>
                <a:cubicBezTo>
                  <a:pt x="3605842" y="53061"/>
                  <a:pt x="3424664" y="20132"/>
                  <a:pt x="3218156" y="45720"/>
                </a:cubicBezTo>
                <a:cubicBezTo>
                  <a:pt x="3011648" y="71308"/>
                  <a:pt x="2837056" y="54785"/>
                  <a:pt x="2471544" y="45720"/>
                </a:cubicBezTo>
                <a:cubicBezTo>
                  <a:pt x="2106032" y="36655"/>
                  <a:pt x="1972253" y="24976"/>
                  <a:pt x="1724931" y="45720"/>
                </a:cubicBezTo>
                <a:cubicBezTo>
                  <a:pt x="1477609" y="66464"/>
                  <a:pt x="1359812" y="38389"/>
                  <a:pt x="1235772" y="45720"/>
                </a:cubicBezTo>
                <a:cubicBezTo>
                  <a:pt x="1111732" y="53051"/>
                  <a:pt x="290172" y="85826"/>
                  <a:pt x="0" y="45720"/>
                </a:cubicBezTo>
                <a:cubicBezTo>
                  <a:pt x="-1841" y="31540"/>
                  <a:pt x="-533" y="10470"/>
                  <a:pt x="0" y="0"/>
                </a:cubicBezTo>
                <a:close/>
              </a:path>
              <a:path w="5149049" h="45720" stroke="0" extrusionOk="0">
                <a:moveTo>
                  <a:pt x="0" y="0"/>
                </a:moveTo>
                <a:cubicBezTo>
                  <a:pt x="339139" y="4410"/>
                  <a:pt x="468721" y="-12526"/>
                  <a:pt x="695122" y="0"/>
                </a:cubicBezTo>
                <a:cubicBezTo>
                  <a:pt x="921523" y="12526"/>
                  <a:pt x="1129801" y="-7536"/>
                  <a:pt x="1338753" y="0"/>
                </a:cubicBezTo>
                <a:cubicBezTo>
                  <a:pt x="1547705" y="7536"/>
                  <a:pt x="1596633" y="-23250"/>
                  <a:pt x="1827912" y="0"/>
                </a:cubicBezTo>
                <a:cubicBezTo>
                  <a:pt x="2059191" y="23250"/>
                  <a:pt x="2380573" y="-12928"/>
                  <a:pt x="2574525" y="0"/>
                </a:cubicBezTo>
                <a:cubicBezTo>
                  <a:pt x="2768477" y="12928"/>
                  <a:pt x="2932926" y="10158"/>
                  <a:pt x="3063684" y="0"/>
                </a:cubicBezTo>
                <a:cubicBezTo>
                  <a:pt x="3194442" y="-10158"/>
                  <a:pt x="3401217" y="-426"/>
                  <a:pt x="3604334" y="0"/>
                </a:cubicBezTo>
                <a:cubicBezTo>
                  <a:pt x="3807451" y="426"/>
                  <a:pt x="4173561" y="-36566"/>
                  <a:pt x="4350946" y="0"/>
                </a:cubicBezTo>
                <a:cubicBezTo>
                  <a:pt x="4528331" y="36566"/>
                  <a:pt x="4764221" y="-19454"/>
                  <a:pt x="5149049" y="0"/>
                </a:cubicBezTo>
                <a:cubicBezTo>
                  <a:pt x="5150411" y="21210"/>
                  <a:pt x="5149036" y="30144"/>
                  <a:pt x="5149049" y="45720"/>
                </a:cubicBezTo>
                <a:cubicBezTo>
                  <a:pt x="5024952" y="65084"/>
                  <a:pt x="4844171" y="46424"/>
                  <a:pt x="4556908" y="45720"/>
                </a:cubicBezTo>
                <a:cubicBezTo>
                  <a:pt x="4269645" y="45016"/>
                  <a:pt x="4202118" y="26523"/>
                  <a:pt x="4067749" y="45720"/>
                </a:cubicBezTo>
                <a:cubicBezTo>
                  <a:pt x="3933380" y="64917"/>
                  <a:pt x="3554395" y="61631"/>
                  <a:pt x="3321137" y="45720"/>
                </a:cubicBezTo>
                <a:cubicBezTo>
                  <a:pt x="3087879" y="29809"/>
                  <a:pt x="2860374" y="24344"/>
                  <a:pt x="2728996" y="45720"/>
                </a:cubicBezTo>
                <a:cubicBezTo>
                  <a:pt x="2597618" y="67096"/>
                  <a:pt x="2346761" y="64321"/>
                  <a:pt x="2188346" y="45720"/>
                </a:cubicBezTo>
                <a:cubicBezTo>
                  <a:pt x="2029931" y="27120"/>
                  <a:pt x="1883736" y="71653"/>
                  <a:pt x="1596205" y="45720"/>
                </a:cubicBezTo>
                <a:cubicBezTo>
                  <a:pt x="1308674" y="19787"/>
                  <a:pt x="1076061" y="13123"/>
                  <a:pt x="901084" y="45720"/>
                </a:cubicBezTo>
                <a:cubicBezTo>
                  <a:pt x="726107" y="78317"/>
                  <a:pt x="310914" y="22181"/>
                  <a:pt x="0" y="45720"/>
                </a:cubicBezTo>
                <a:cubicBezTo>
                  <a:pt x="-871" y="23869"/>
                  <a:pt x="-1318" y="17831"/>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18036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213064" y="365539"/>
            <a:ext cx="11335808" cy="89154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Lessons Learned (2)</a:t>
            </a:r>
          </a:p>
        </p:txBody>
      </p:sp>
      <p:sp>
        <p:nvSpPr>
          <p:cNvPr id="5" name="TextBox 4">
            <a:extLst>
              <a:ext uri="{FF2B5EF4-FFF2-40B4-BE49-F238E27FC236}">
                <a16:creationId xmlns:a16="http://schemas.microsoft.com/office/drawing/2014/main" id="{8DD0735B-F51D-CEA2-39CF-FD79C31842DE}"/>
              </a:ext>
            </a:extLst>
          </p:cNvPr>
          <p:cNvSpPr txBox="1"/>
          <p:nvPr/>
        </p:nvSpPr>
        <p:spPr>
          <a:xfrm>
            <a:off x="115410" y="1518082"/>
            <a:ext cx="7199790" cy="5339918"/>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600" b="1" dirty="0">
                <a:solidFill>
                  <a:srgbClr val="022A56"/>
                </a:solidFill>
                <a:latin typeface="Segoe UI" panose="020B0502040204020203" pitchFamily="34" charset="0"/>
                <a:cs typeface="Segoe UI" panose="020B0502040204020203" pitchFamily="34" charset="0"/>
              </a:rPr>
              <a:t>New best friends </a:t>
            </a:r>
            <a:r>
              <a:rPr lang="en-US" sz="1600" dirty="0">
                <a:solidFill>
                  <a:srgbClr val="022A56"/>
                </a:solidFill>
                <a:latin typeface="Segoe UI" panose="020B0502040204020203" pitchFamily="34" charset="0"/>
                <a:cs typeface="Segoe UI" panose="020B0502040204020203" pitchFamily="34" charset="0"/>
              </a:rPr>
              <a:t>– “Stack Overflow” and “Google”</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600" b="1" dirty="0">
                <a:solidFill>
                  <a:srgbClr val="022A56"/>
                </a:solidFill>
                <a:latin typeface="Segoe UI" panose="020B0502040204020203" pitchFamily="34" charset="0"/>
                <a:cs typeface="Segoe UI" panose="020B0502040204020203" pitchFamily="34" charset="0"/>
              </a:rPr>
              <a:t>Table of contents </a:t>
            </a:r>
            <a:r>
              <a:rPr lang="en-US" sz="1600" dirty="0">
                <a:solidFill>
                  <a:srgbClr val="022A56"/>
                </a:solidFill>
                <a:latin typeface="Segoe UI" panose="020B0502040204020203" pitchFamily="34" charset="0"/>
                <a:cs typeface="Segoe UI" panose="020B0502040204020203" pitchFamily="34" charset="0"/>
              </a:rPr>
              <a:t>– Use it to help you navigate in your code. It will be very helpful when your code grows.</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600" b="1" dirty="0">
                <a:solidFill>
                  <a:srgbClr val="022A56"/>
                </a:solidFill>
                <a:latin typeface="Segoe UI" panose="020B0502040204020203" pitchFamily="34" charset="0"/>
                <a:cs typeface="Segoe UI" panose="020B0502040204020203" pitchFamily="34" charset="0"/>
              </a:rPr>
              <a:t>Clear problem </a:t>
            </a:r>
            <a:r>
              <a:rPr lang="en-US" sz="1600" dirty="0">
                <a:solidFill>
                  <a:srgbClr val="022A56"/>
                </a:solidFill>
                <a:latin typeface="Segoe UI" panose="020B0502040204020203" pitchFamily="34" charset="0"/>
                <a:cs typeface="Segoe UI" panose="020B0502040204020203" pitchFamily="34" charset="0"/>
              </a:rPr>
              <a:t>– Have a clear problem defined before you start working on your data, otherwise, you will be moving in circles.</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600" b="1" dirty="0">
                <a:solidFill>
                  <a:srgbClr val="022A56"/>
                </a:solidFill>
                <a:latin typeface="Segoe UI" panose="020B0502040204020203" pitchFamily="34" charset="0"/>
                <a:cs typeface="Segoe UI" panose="020B0502040204020203" pitchFamily="34" charset="0"/>
              </a:rPr>
              <a:t>Data cleansing </a:t>
            </a:r>
            <a:r>
              <a:rPr lang="en-US" sz="1600" dirty="0">
                <a:solidFill>
                  <a:srgbClr val="022A56"/>
                </a:solidFill>
                <a:latin typeface="Segoe UI" panose="020B0502040204020203" pitchFamily="34" charset="0"/>
                <a:cs typeface="Segoe UI" panose="020B0502040204020203" pitchFamily="34" charset="0"/>
              </a:rPr>
              <a:t>– The earlier </a:t>
            </a:r>
            <a:r>
              <a:rPr lang="en-US" sz="1600" i="1" dirty="0">
                <a:solidFill>
                  <a:srgbClr val="022A56"/>
                </a:solidFill>
                <a:latin typeface="Segoe UI" panose="020B0502040204020203" pitchFamily="34" charset="0"/>
                <a:cs typeface="Segoe UI" panose="020B0502040204020203" pitchFamily="34" charset="0"/>
              </a:rPr>
              <a:t>- in the process - </a:t>
            </a:r>
            <a:r>
              <a:rPr lang="en-US" sz="1600" dirty="0">
                <a:solidFill>
                  <a:srgbClr val="022A56"/>
                </a:solidFill>
                <a:latin typeface="Segoe UI" panose="020B0502040204020203" pitchFamily="34" charset="0"/>
                <a:cs typeface="Segoe UI" panose="020B0502040204020203" pitchFamily="34" charset="0"/>
              </a:rPr>
              <a:t>you clear your dataset the better will be your vision for the important data…</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US" sz="1600" b="1" dirty="0">
                <a:solidFill>
                  <a:srgbClr val="022A56"/>
                </a:solidFill>
                <a:latin typeface="Segoe UI" panose="020B0502040204020203" pitchFamily="34" charset="0"/>
                <a:cs typeface="Segoe UI" panose="020B0502040204020203" pitchFamily="34" charset="0"/>
              </a:rPr>
              <a:t>Organize your code </a:t>
            </a:r>
            <a:r>
              <a:rPr lang="en-US" sz="1600" dirty="0">
                <a:solidFill>
                  <a:srgbClr val="022A56"/>
                </a:solidFill>
                <a:latin typeface="Segoe UI" panose="020B0502040204020203" pitchFamily="34" charset="0"/>
                <a:cs typeface="Segoe UI" panose="020B0502040204020203" pitchFamily="34" charset="0"/>
              </a:rPr>
              <a:t>– Using sections will help you a lot when moving through your code…</a:t>
            </a: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endParaRPr lang="en-US" sz="1600" dirty="0">
              <a:solidFill>
                <a:srgbClr val="022A56"/>
              </a:solidFill>
              <a:latin typeface="Segoe UI" panose="020B0502040204020203" pitchFamily="34" charset="0"/>
              <a:cs typeface="Segoe UI" panose="020B0502040204020203" pitchFamily="34" charset="0"/>
            </a:endParaRP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endParaRPr lang="en-US" sz="1600" dirty="0">
              <a:solidFill>
                <a:srgbClr val="022A56"/>
              </a:solidFill>
              <a:latin typeface="Segoe UI" panose="020B0502040204020203" pitchFamily="34" charset="0"/>
              <a:cs typeface="Segoe UI" panose="020B0502040204020203" pitchFamily="34" charset="0"/>
            </a:endParaRP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endParaRPr lang="en-US" sz="1600" dirty="0">
              <a:solidFill>
                <a:srgbClr val="022A56"/>
              </a:solidFill>
              <a:latin typeface="Segoe UI" panose="020B0502040204020203" pitchFamily="34" charset="0"/>
              <a:cs typeface="Segoe UI" panose="020B0502040204020203" pitchFamily="34" charset="0"/>
            </a:endParaRPr>
          </a:p>
          <a:p>
            <a:pPr marL="0" marR="0" lvl="0" indent="-22860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endParaRPr lang="en-US" sz="1600" dirty="0">
              <a:solidFill>
                <a:srgbClr val="022A56"/>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F9967FD7-4B9D-89C2-7E93-41B49D22E129}"/>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LESSONS LEARNED</a:t>
            </a: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Rectangle 1">
            <a:extLst>
              <a:ext uri="{FF2B5EF4-FFF2-40B4-BE49-F238E27FC236}">
                <a16:creationId xmlns:a16="http://schemas.microsoft.com/office/drawing/2014/main" id="{07CD5E7A-AC9B-AA46-8C83-9A83B3BFA01B}"/>
              </a:ext>
            </a:extLst>
          </p:cNvPr>
          <p:cNvSpPr/>
          <p:nvPr/>
        </p:nvSpPr>
        <p:spPr>
          <a:xfrm flipV="1">
            <a:off x="310717" y="1319002"/>
            <a:ext cx="5051396" cy="45719"/>
          </a:xfrm>
          <a:custGeom>
            <a:avLst/>
            <a:gdLst>
              <a:gd name="connsiteX0" fmla="*/ 0 w 5051396"/>
              <a:gd name="connsiteY0" fmla="*/ 0 h 45719"/>
              <a:gd name="connsiteX1" fmla="*/ 530397 w 5051396"/>
              <a:gd name="connsiteY1" fmla="*/ 0 h 45719"/>
              <a:gd name="connsiteX2" fmla="*/ 1060793 w 5051396"/>
              <a:gd name="connsiteY2" fmla="*/ 0 h 45719"/>
              <a:gd name="connsiteX3" fmla="*/ 1641704 w 5051396"/>
              <a:gd name="connsiteY3" fmla="*/ 0 h 45719"/>
              <a:gd name="connsiteX4" fmla="*/ 2323642 w 5051396"/>
              <a:gd name="connsiteY4" fmla="*/ 0 h 45719"/>
              <a:gd name="connsiteX5" fmla="*/ 3005581 w 5051396"/>
              <a:gd name="connsiteY5" fmla="*/ 0 h 45719"/>
              <a:gd name="connsiteX6" fmla="*/ 3637005 w 5051396"/>
              <a:gd name="connsiteY6" fmla="*/ 0 h 45719"/>
              <a:gd name="connsiteX7" fmla="*/ 4268430 w 5051396"/>
              <a:gd name="connsiteY7" fmla="*/ 0 h 45719"/>
              <a:gd name="connsiteX8" fmla="*/ 5051396 w 5051396"/>
              <a:gd name="connsiteY8" fmla="*/ 0 h 45719"/>
              <a:gd name="connsiteX9" fmla="*/ 5051396 w 5051396"/>
              <a:gd name="connsiteY9" fmla="*/ 45719 h 45719"/>
              <a:gd name="connsiteX10" fmla="*/ 4318944 w 5051396"/>
              <a:gd name="connsiteY10" fmla="*/ 45719 h 45719"/>
              <a:gd name="connsiteX11" fmla="*/ 3738033 w 5051396"/>
              <a:gd name="connsiteY11" fmla="*/ 45719 h 45719"/>
              <a:gd name="connsiteX12" fmla="*/ 3157123 w 5051396"/>
              <a:gd name="connsiteY12" fmla="*/ 45719 h 45719"/>
              <a:gd name="connsiteX13" fmla="*/ 2424670 w 5051396"/>
              <a:gd name="connsiteY13" fmla="*/ 45719 h 45719"/>
              <a:gd name="connsiteX14" fmla="*/ 1692218 w 5051396"/>
              <a:gd name="connsiteY14" fmla="*/ 45719 h 45719"/>
              <a:gd name="connsiteX15" fmla="*/ 1212335 w 5051396"/>
              <a:gd name="connsiteY15" fmla="*/ 45719 h 45719"/>
              <a:gd name="connsiteX16" fmla="*/ 0 w 5051396"/>
              <a:gd name="connsiteY16" fmla="*/ 45719 h 45719"/>
              <a:gd name="connsiteX17" fmla="*/ 0 w 5051396"/>
              <a:gd name="connsiteY17"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51396" h="45719" fill="none" extrusionOk="0">
                <a:moveTo>
                  <a:pt x="0" y="0"/>
                </a:moveTo>
                <a:cubicBezTo>
                  <a:pt x="150945" y="-14275"/>
                  <a:pt x="411301" y="-2159"/>
                  <a:pt x="530397" y="0"/>
                </a:cubicBezTo>
                <a:cubicBezTo>
                  <a:pt x="649493" y="2159"/>
                  <a:pt x="954601" y="-15111"/>
                  <a:pt x="1060793" y="0"/>
                </a:cubicBezTo>
                <a:cubicBezTo>
                  <a:pt x="1166985" y="15111"/>
                  <a:pt x="1380853" y="15233"/>
                  <a:pt x="1641704" y="0"/>
                </a:cubicBezTo>
                <a:cubicBezTo>
                  <a:pt x="1902555" y="-15233"/>
                  <a:pt x="2170245" y="-11906"/>
                  <a:pt x="2323642" y="0"/>
                </a:cubicBezTo>
                <a:cubicBezTo>
                  <a:pt x="2477039" y="11906"/>
                  <a:pt x="2804853" y="-18929"/>
                  <a:pt x="3005581" y="0"/>
                </a:cubicBezTo>
                <a:cubicBezTo>
                  <a:pt x="3206309" y="18929"/>
                  <a:pt x="3468909" y="12932"/>
                  <a:pt x="3637005" y="0"/>
                </a:cubicBezTo>
                <a:cubicBezTo>
                  <a:pt x="3805101" y="-12932"/>
                  <a:pt x="4085320" y="24300"/>
                  <a:pt x="4268430" y="0"/>
                </a:cubicBezTo>
                <a:cubicBezTo>
                  <a:pt x="4451540" y="-24300"/>
                  <a:pt x="4771559" y="-33764"/>
                  <a:pt x="5051396" y="0"/>
                </a:cubicBezTo>
                <a:cubicBezTo>
                  <a:pt x="5052348" y="13749"/>
                  <a:pt x="5053087" y="25384"/>
                  <a:pt x="5051396" y="45719"/>
                </a:cubicBezTo>
                <a:cubicBezTo>
                  <a:pt x="4714089" y="18248"/>
                  <a:pt x="4668858" y="79012"/>
                  <a:pt x="4318944" y="45719"/>
                </a:cubicBezTo>
                <a:cubicBezTo>
                  <a:pt x="3969030" y="12426"/>
                  <a:pt x="3872160" y="31475"/>
                  <a:pt x="3738033" y="45719"/>
                </a:cubicBezTo>
                <a:cubicBezTo>
                  <a:pt x="3603906" y="59963"/>
                  <a:pt x="3312802" y="57519"/>
                  <a:pt x="3157123" y="45719"/>
                </a:cubicBezTo>
                <a:cubicBezTo>
                  <a:pt x="3001444" y="33920"/>
                  <a:pt x="2617809" y="22726"/>
                  <a:pt x="2424670" y="45719"/>
                </a:cubicBezTo>
                <a:cubicBezTo>
                  <a:pt x="2231531" y="68712"/>
                  <a:pt x="1948100" y="70606"/>
                  <a:pt x="1692218" y="45719"/>
                </a:cubicBezTo>
                <a:cubicBezTo>
                  <a:pt x="1436336" y="20832"/>
                  <a:pt x="1381830" y="39657"/>
                  <a:pt x="1212335" y="45719"/>
                </a:cubicBezTo>
                <a:cubicBezTo>
                  <a:pt x="1042840" y="51781"/>
                  <a:pt x="247191" y="86942"/>
                  <a:pt x="0" y="45719"/>
                </a:cubicBezTo>
                <a:cubicBezTo>
                  <a:pt x="317" y="27079"/>
                  <a:pt x="931" y="20509"/>
                  <a:pt x="0" y="0"/>
                </a:cubicBezTo>
                <a:close/>
              </a:path>
              <a:path w="5051396" h="45719" stroke="0" extrusionOk="0">
                <a:moveTo>
                  <a:pt x="0" y="0"/>
                </a:moveTo>
                <a:cubicBezTo>
                  <a:pt x="273360" y="-28545"/>
                  <a:pt x="363851" y="-18983"/>
                  <a:pt x="681938" y="0"/>
                </a:cubicBezTo>
                <a:cubicBezTo>
                  <a:pt x="1000025" y="18983"/>
                  <a:pt x="1010750" y="25106"/>
                  <a:pt x="1313363" y="0"/>
                </a:cubicBezTo>
                <a:cubicBezTo>
                  <a:pt x="1615976" y="-25106"/>
                  <a:pt x="1580998" y="17203"/>
                  <a:pt x="1793246" y="0"/>
                </a:cubicBezTo>
                <a:cubicBezTo>
                  <a:pt x="2005494" y="-17203"/>
                  <a:pt x="2345676" y="-36196"/>
                  <a:pt x="2525698" y="0"/>
                </a:cubicBezTo>
                <a:cubicBezTo>
                  <a:pt x="2705720" y="36196"/>
                  <a:pt x="2859903" y="-11779"/>
                  <a:pt x="3005581" y="0"/>
                </a:cubicBezTo>
                <a:cubicBezTo>
                  <a:pt x="3151259" y="11779"/>
                  <a:pt x="3338547" y="20470"/>
                  <a:pt x="3535977" y="0"/>
                </a:cubicBezTo>
                <a:cubicBezTo>
                  <a:pt x="3733407" y="-20470"/>
                  <a:pt x="3983748" y="-18784"/>
                  <a:pt x="4268430" y="0"/>
                </a:cubicBezTo>
                <a:cubicBezTo>
                  <a:pt x="4553112" y="18784"/>
                  <a:pt x="4834721" y="23434"/>
                  <a:pt x="5051396" y="0"/>
                </a:cubicBezTo>
                <a:cubicBezTo>
                  <a:pt x="5053420" y="17236"/>
                  <a:pt x="5052719" y="25925"/>
                  <a:pt x="5051396" y="45719"/>
                </a:cubicBezTo>
                <a:cubicBezTo>
                  <a:pt x="4866387" y="51251"/>
                  <a:pt x="4725047" y="29093"/>
                  <a:pt x="4470485" y="45719"/>
                </a:cubicBezTo>
                <a:cubicBezTo>
                  <a:pt x="4215923" y="62345"/>
                  <a:pt x="4213800" y="28266"/>
                  <a:pt x="3990603" y="45719"/>
                </a:cubicBezTo>
                <a:cubicBezTo>
                  <a:pt x="3767406" y="63172"/>
                  <a:pt x="3558517" y="58135"/>
                  <a:pt x="3258150" y="45719"/>
                </a:cubicBezTo>
                <a:cubicBezTo>
                  <a:pt x="2957783" y="33303"/>
                  <a:pt x="2958198" y="27790"/>
                  <a:pt x="2677240" y="45719"/>
                </a:cubicBezTo>
                <a:cubicBezTo>
                  <a:pt x="2396282" y="63649"/>
                  <a:pt x="2375547" y="24073"/>
                  <a:pt x="2146843" y="45719"/>
                </a:cubicBezTo>
                <a:cubicBezTo>
                  <a:pt x="1918139" y="67365"/>
                  <a:pt x="1731425" y="46691"/>
                  <a:pt x="1565933" y="45719"/>
                </a:cubicBezTo>
                <a:cubicBezTo>
                  <a:pt x="1400441" y="44748"/>
                  <a:pt x="1130115" y="33955"/>
                  <a:pt x="883994" y="45719"/>
                </a:cubicBezTo>
                <a:cubicBezTo>
                  <a:pt x="637873" y="57483"/>
                  <a:pt x="339703" y="67605"/>
                  <a:pt x="0" y="45719"/>
                </a:cubicBezTo>
                <a:cubicBezTo>
                  <a:pt x="-337" y="31369"/>
                  <a:pt x="-2189" y="15396"/>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8F9E18FD-73CF-7A0B-A987-88BD0AEEEB4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38049" y="4861936"/>
            <a:ext cx="3915902" cy="1923647"/>
          </a:xfrm>
          <a:prstGeom prst="rect">
            <a:avLst/>
          </a:prstGeom>
        </p:spPr>
      </p:pic>
      <p:pic>
        <p:nvPicPr>
          <p:cNvPr id="2050" name="Picture 2" descr="What Should A Lessons-Learned Process Focus On? - Navigate">
            <a:extLst>
              <a:ext uri="{FF2B5EF4-FFF2-40B4-BE49-F238E27FC236}">
                <a16:creationId xmlns:a16="http://schemas.microsoft.com/office/drawing/2014/main" id="{73231A97-1EE7-8F00-641C-7904C11862B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35095" y="2000140"/>
            <a:ext cx="4343841" cy="43438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997341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B1B198-4FE8-6DFE-583C-768F97B2C3CD}"/>
              </a:ext>
            </a:extLst>
          </p:cNvPr>
          <p:cNvPicPr>
            <a:picLocks noChangeAspect="1"/>
          </p:cNvPicPr>
          <p:nvPr/>
        </p:nvPicPr>
        <p:blipFill>
          <a:blip r:embed="rId2"/>
          <a:stretch>
            <a:fillRect/>
          </a:stretch>
        </p:blipFill>
        <p:spPr>
          <a:xfrm>
            <a:off x="1074807" y="628090"/>
            <a:ext cx="10042386" cy="5601820"/>
          </a:xfrm>
          <a:prstGeom prst="rect">
            <a:avLst/>
          </a:prstGeom>
        </p:spPr>
      </p:pic>
      <p:sp>
        <p:nvSpPr>
          <p:cNvPr id="3" name="TextBox 2">
            <a:extLst>
              <a:ext uri="{FF2B5EF4-FFF2-40B4-BE49-F238E27FC236}">
                <a16:creationId xmlns:a16="http://schemas.microsoft.com/office/drawing/2014/main" id="{F9967FD7-4B9D-89C2-7E93-41B49D22E129}"/>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CA" sz="16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LESSONS LEARNED</a:t>
            </a:r>
            <a:endPar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2BF47BDF-54D2-E21E-15CF-E8BB4D5C68A7}"/>
              </a:ext>
            </a:extLst>
          </p:cNvPr>
          <p:cNvSpPr txBox="1"/>
          <p:nvPr/>
        </p:nvSpPr>
        <p:spPr>
          <a:xfrm>
            <a:off x="1074807" y="6343981"/>
            <a:ext cx="10042386" cy="307777"/>
          </a:xfrm>
          <a:prstGeom prst="rect">
            <a:avLst/>
          </a:prstGeom>
          <a:noFill/>
        </p:spPr>
        <p:txBody>
          <a:bodyPr wrap="square">
            <a:spAutoFit/>
          </a:bodyPr>
          <a:lstStyle/>
          <a:p>
            <a:pPr algn="r"/>
            <a:r>
              <a:rPr lang="en-US" sz="1400" dirty="0">
                <a:solidFill>
                  <a:srgbClr val="022A56"/>
                </a:solidFill>
                <a:latin typeface="Segoe UI" panose="020B0502040204020203" pitchFamily="34" charset="0"/>
                <a:cs typeface="Segoe UI" panose="020B0502040204020203" pitchFamily="34" charset="0"/>
                <a:hlinkClick r:id="rId3"/>
              </a:rPr>
              <a:t>https://www.anaconda.com/state-of-data-science-report-2022</a:t>
            </a:r>
            <a:r>
              <a:rPr lang="en-US" sz="1400" dirty="0">
                <a:solidFill>
                  <a:srgbClr val="022A56"/>
                </a:solidFill>
                <a:latin typeface="Segoe UI" panose="020B0502040204020203" pitchFamily="34" charset="0"/>
                <a:cs typeface="Segoe UI" panose="020B0502040204020203" pitchFamily="34" charset="0"/>
              </a:rPr>
              <a:t> </a:t>
            </a:r>
            <a:endParaRPr lang="en-CA" sz="1400" dirty="0"/>
          </a:p>
        </p:txBody>
      </p:sp>
      <p:sp>
        <p:nvSpPr>
          <p:cNvPr id="10" name="Rectangle 9">
            <a:extLst>
              <a:ext uri="{FF2B5EF4-FFF2-40B4-BE49-F238E27FC236}">
                <a16:creationId xmlns:a16="http://schemas.microsoft.com/office/drawing/2014/main" id="{9116E473-54EA-A6A9-330E-84AD728E581B}"/>
              </a:ext>
            </a:extLst>
          </p:cNvPr>
          <p:cNvSpPr/>
          <p:nvPr/>
        </p:nvSpPr>
        <p:spPr>
          <a:xfrm>
            <a:off x="8460419" y="834501"/>
            <a:ext cx="1171853" cy="3329126"/>
          </a:xfrm>
          <a:custGeom>
            <a:avLst/>
            <a:gdLst>
              <a:gd name="connsiteX0" fmla="*/ 0 w 1171853"/>
              <a:gd name="connsiteY0" fmla="*/ 0 h 3329126"/>
              <a:gd name="connsiteX1" fmla="*/ 562489 w 1171853"/>
              <a:gd name="connsiteY1" fmla="*/ 0 h 3329126"/>
              <a:gd name="connsiteX2" fmla="*/ 1171853 w 1171853"/>
              <a:gd name="connsiteY2" fmla="*/ 0 h 3329126"/>
              <a:gd name="connsiteX3" fmla="*/ 1171853 w 1171853"/>
              <a:gd name="connsiteY3" fmla="*/ 554854 h 3329126"/>
              <a:gd name="connsiteX4" fmla="*/ 1171853 w 1171853"/>
              <a:gd name="connsiteY4" fmla="*/ 1009835 h 3329126"/>
              <a:gd name="connsiteX5" fmla="*/ 1171853 w 1171853"/>
              <a:gd name="connsiteY5" fmla="*/ 1631272 h 3329126"/>
              <a:gd name="connsiteX6" fmla="*/ 1171853 w 1171853"/>
              <a:gd name="connsiteY6" fmla="*/ 2119544 h 3329126"/>
              <a:gd name="connsiteX7" fmla="*/ 1171853 w 1171853"/>
              <a:gd name="connsiteY7" fmla="*/ 2641107 h 3329126"/>
              <a:gd name="connsiteX8" fmla="*/ 1171853 w 1171853"/>
              <a:gd name="connsiteY8" fmla="*/ 3329126 h 3329126"/>
              <a:gd name="connsiteX9" fmla="*/ 597645 w 1171853"/>
              <a:gd name="connsiteY9" fmla="*/ 3329126 h 3329126"/>
              <a:gd name="connsiteX10" fmla="*/ 0 w 1171853"/>
              <a:gd name="connsiteY10" fmla="*/ 3329126 h 3329126"/>
              <a:gd name="connsiteX11" fmla="*/ 0 w 1171853"/>
              <a:gd name="connsiteY11" fmla="*/ 2740980 h 3329126"/>
              <a:gd name="connsiteX12" fmla="*/ 0 w 1171853"/>
              <a:gd name="connsiteY12" fmla="*/ 2219417 h 3329126"/>
              <a:gd name="connsiteX13" fmla="*/ 0 w 1171853"/>
              <a:gd name="connsiteY13" fmla="*/ 1597980 h 3329126"/>
              <a:gd name="connsiteX14" fmla="*/ 0 w 1171853"/>
              <a:gd name="connsiteY14" fmla="*/ 1109709 h 3329126"/>
              <a:gd name="connsiteX15" fmla="*/ 0 w 1171853"/>
              <a:gd name="connsiteY15" fmla="*/ 488272 h 3329126"/>
              <a:gd name="connsiteX16" fmla="*/ 0 w 1171853"/>
              <a:gd name="connsiteY16" fmla="*/ 0 h 332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1853" h="3329126" extrusionOk="0">
                <a:moveTo>
                  <a:pt x="0" y="0"/>
                </a:moveTo>
                <a:cubicBezTo>
                  <a:pt x="156569" y="-60855"/>
                  <a:pt x="334874" y="51127"/>
                  <a:pt x="562489" y="0"/>
                </a:cubicBezTo>
                <a:cubicBezTo>
                  <a:pt x="790104" y="-51127"/>
                  <a:pt x="905475" y="46191"/>
                  <a:pt x="1171853" y="0"/>
                </a:cubicBezTo>
                <a:cubicBezTo>
                  <a:pt x="1222445" y="133410"/>
                  <a:pt x="1127866" y="393284"/>
                  <a:pt x="1171853" y="554854"/>
                </a:cubicBezTo>
                <a:cubicBezTo>
                  <a:pt x="1215840" y="716424"/>
                  <a:pt x="1151931" y="896442"/>
                  <a:pt x="1171853" y="1009835"/>
                </a:cubicBezTo>
                <a:cubicBezTo>
                  <a:pt x="1191775" y="1123228"/>
                  <a:pt x="1163749" y="1487824"/>
                  <a:pt x="1171853" y="1631272"/>
                </a:cubicBezTo>
                <a:cubicBezTo>
                  <a:pt x="1179957" y="1774720"/>
                  <a:pt x="1122957" y="1961609"/>
                  <a:pt x="1171853" y="2119544"/>
                </a:cubicBezTo>
                <a:cubicBezTo>
                  <a:pt x="1220749" y="2277479"/>
                  <a:pt x="1155197" y="2434126"/>
                  <a:pt x="1171853" y="2641107"/>
                </a:cubicBezTo>
                <a:cubicBezTo>
                  <a:pt x="1188509" y="2848088"/>
                  <a:pt x="1162828" y="3038457"/>
                  <a:pt x="1171853" y="3329126"/>
                </a:cubicBezTo>
                <a:cubicBezTo>
                  <a:pt x="1016334" y="3385876"/>
                  <a:pt x="830906" y="3301790"/>
                  <a:pt x="597645" y="3329126"/>
                </a:cubicBezTo>
                <a:cubicBezTo>
                  <a:pt x="364384" y="3356462"/>
                  <a:pt x="229105" y="3279193"/>
                  <a:pt x="0" y="3329126"/>
                </a:cubicBezTo>
                <a:cubicBezTo>
                  <a:pt x="-51895" y="3117586"/>
                  <a:pt x="58372" y="2960458"/>
                  <a:pt x="0" y="2740980"/>
                </a:cubicBezTo>
                <a:cubicBezTo>
                  <a:pt x="-58372" y="2521502"/>
                  <a:pt x="30511" y="2443432"/>
                  <a:pt x="0" y="2219417"/>
                </a:cubicBezTo>
                <a:cubicBezTo>
                  <a:pt x="-30511" y="1995402"/>
                  <a:pt x="58743" y="1775978"/>
                  <a:pt x="0" y="1597980"/>
                </a:cubicBezTo>
                <a:cubicBezTo>
                  <a:pt x="-58743" y="1419982"/>
                  <a:pt x="32364" y="1255589"/>
                  <a:pt x="0" y="1109709"/>
                </a:cubicBezTo>
                <a:cubicBezTo>
                  <a:pt x="-32364" y="963829"/>
                  <a:pt x="25230" y="745233"/>
                  <a:pt x="0" y="488272"/>
                </a:cubicBezTo>
                <a:cubicBezTo>
                  <a:pt x="-25230" y="231311"/>
                  <a:pt x="43431" y="169059"/>
                  <a:pt x="0" y="0"/>
                </a:cubicBezTo>
                <a:close/>
              </a:path>
            </a:pathLst>
          </a:custGeom>
          <a:noFill/>
          <a:ln w="57150">
            <a:solidFill>
              <a:srgbClr val="C00000"/>
            </a:solidFill>
            <a:extLst>
              <a:ext uri="{C807C97D-BFC1-408E-A445-0C87EB9F89A2}">
                <ask:lineSketchStyleProps xmlns:ask="http://schemas.microsoft.com/office/drawing/2018/sketchyshapes" sd="295574252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0E7E4CF5-CA2C-3A0B-2033-6B5E3E4F3D3B}"/>
              </a:ext>
            </a:extLst>
          </p:cNvPr>
          <p:cNvSpPr/>
          <p:nvPr/>
        </p:nvSpPr>
        <p:spPr>
          <a:xfrm>
            <a:off x="7634796" y="206242"/>
            <a:ext cx="1067670" cy="853754"/>
          </a:xfrm>
          <a:custGeom>
            <a:avLst/>
            <a:gdLst>
              <a:gd name="connsiteX0" fmla="*/ 0 w 1067670"/>
              <a:gd name="connsiteY0" fmla="*/ 0 h 853754"/>
              <a:gd name="connsiteX1" fmla="*/ 501805 w 1067670"/>
              <a:gd name="connsiteY1" fmla="*/ 0 h 853754"/>
              <a:gd name="connsiteX2" fmla="*/ 1067670 w 1067670"/>
              <a:gd name="connsiteY2" fmla="*/ 0 h 853754"/>
              <a:gd name="connsiteX3" fmla="*/ 1067670 w 1067670"/>
              <a:gd name="connsiteY3" fmla="*/ 435415 h 853754"/>
              <a:gd name="connsiteX4" fmla="*/ 1067670 w 1067670"/>
              <a:gd name="connsiteY4" fmla="*/ 853754 h 853754"/>
              <a:gd name="connsiteX5" fmla="*/ 544512 w 1067670"/>
              <a:gd name="connsiteY5" fmla="*/ 853754 h 853754"/>
              <a:gd name="connsiteX6" fmla="*/ 0 w 1067670"/>
              <a:gd name="connsiteY6" fmla="*/ 853754 h 853754"/>
              <a:gd name="connsiteX7" fmla="*/ 0 w 1067670"/>
              <a:gd name="connsiteY7" fmla="*/ 426877 h 853754"/>
              <a:gd name="connsiteX8" fmla="*/ 0 w 1067670"/>
              <a:gd name="connsiteY8" fmla="*/ 0 h 85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7670" h="853754" fill="none" extrusionOk="0">
                <a:moveTo>
                  <a:pt x="0" y="0"/>
                </a:moveTo>
                <a:cubicBezTo>
                  <a:pt x="218516" y="-8184"/>
                  <a:pt x="336448" y="23660"/>
                  <a:pt x="501805" y="0"/>
                </a:cubicBezTo>
                <a:cubicBezTo>
                  <a:pt x="667162" y="-23660"/>
                  <a:pt x="922375" y="19960"/>
                  <a:pt x="1067670" y="0"/>
                </a:cubicBezTo>
                <a:cubicBezTo>
                  <a:pt x="1094055" y="198593"/>
                  <a:pt x="1032794" y="241492"/>
                  <a:pt x="1067670" y="435415"/>
                </a:cubicBezTo>
                <a:cubicBezTo>
                  <a:pt x="1102546" y="629339"/>
                  <a:pt x="1023834" y="723946"/>
                  <a:pt x="1067670" y="853754"/>
                </a:cubicBezTo>
                <a:cubicBezTo>
                  <a:pt x="897610" y="914228"/>
                  <a:pt x="736033" y="834693"/>
                  <a:pt x="544512" y="853754"/>
                </a:cubicBezTo>
                <a:cubicBezTo>
                  <a:pt x="352991" y="872815"/>
                  <a:pt x="118588" y="828146"/>
                  <a:pt x="0" y="853754"/>
                </a:cubicBezTo>
                <a:cubicBezTo>
                  <a:pt x="-22040" y="671478"/>
                  <a:pt x="29963" y="571131"/>
                  <a:pt x="0" y="426877"/>
                </a:cubicBezTo>
                <a:cubicBezTo>
                  <a:pt x="-29963" y="282623"/>
                  <a:pt x="12892" y="124516"/>
                  <a:pt x="0" y="0"/>
                </a:cubicBezTo>
                <a:close/>
              </a:path>
              <a:path w="1067670" h="853754" stroke="0" extrusionOk="0">
                <a:moveTo>
                  <a:pt x="0" y="0"/>
                </a:moveTo>
                <a:cubicBezTo>
                  <a:pt x="219789" y="-55316"/>
                  <a:pt x="360079" y="35383"/>
                  <a:pt x="512482" y="0"/>
                </a:cubicBezTo>
                <a:cubicBezTo>
                  <a:pt x="664885" y="-35383"/>
                  <a:pt x="877728" y="59297"/>
                  <a:pt x="1067670" y="0"/>
                </a:cubicBezTo>
                <a:cubicBezTo>
                  <a:pt x="1102303" y="92885"/>
                  <a:pt x="1052527" y="229371"/>
                  <a:pt x="1067670" y="426877"/>
                </a:cubicBezTo>
                <a:cubicBezTo>
                  <a:pt x="1082813" y="624383"/>
                  <a:pt x="1056409" y="716238"/>
                  <a:pt x="1067670" y="853754"/>
                </a:cubicBezTo>
                <a:cubicBezTo>
                  <a:pt x="895214" y="875233"/>
                  <a:pt x="777633" y="811261"/>
                  <a:pt x="512482" y="853754"/>
                </a:cubicBezTo>
                <a:cubicBezTo>
                  <a:pt x="247331" y="896247"/>
                  <a:pt x="160263" y="833065"/>
                  <a:pt x="0" y="853754"/>
                </a:cubicBezTo>
                <a:cubicBezTo>
                  <a:pt x="-3017" y="753739"/>
                  <a:pt x="52072" y="537930"/>
                  <a:pt x="0" y="409802"/>
                </a:cubicBezTo>
                <a:cubicBezTo>
                  <a:pt x="-52072" y="281674"/>
                  <a:pt x="1004" y="115549"/>
                  <a:pt x="0" y="0"/>
                </a:cubicBezTo>
                <a:close/>
              </a:path>
            </a:pathLst>
          </a:custGeom>
          <a:solidFill>
            <a:srgbClr val="C00000"/>
          </a:solidFill>
          <a:ln w="57150">
            <a:solidFill>
              <a:srgbClr val="C00000"/>
            </a:solidFill>
            <a:extLst>
              <a:ext uri="{C807C97D-BFC1-408E-A445-0C87EB9F89A2}">
                <ask:lineSketchStyleProps xmlns:ask="http://schemas.microsoft.com/office/drawing/2018/sketchyshapes" sd="295574252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latin typeface="Segoe UI" panose="020B0502040204020203" pitchFamily="34" charset="0"/>
                <a:cs typeface="Segoe UI" panose="020B0502040204020203" pitchFamily="34" charset="0"/>
              </a:rPr>
              <a:t>67%</a:t>
            </a:r>
          </a:p>
        </p:txBody>
      </p:sp>
    </p:spTree>
    <p:extLst>
      <p:ext uri="{BB962C8B-B14F-4D97-AF65-F5344CB8AC3E}">
        <p14:creationId xmlns:p14="http://schemas.microsoft.com/office/powerpoint/2010/main" val="1871180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1" y="0"/>
            <a:ext cx="12191999" cy="981872"/>
          </a:xfrm>
          <a:prstGeom prst="rect">
            <a:avLst/>
          </a:prstGeom>
          <a:noFill/>
        </p:spPr>
        <p:txBody>
          <a:bodyPr wrap="square" rtlCol="0">
            <a:spAutoFit/>
          </a:bodyPr>
          <a:lstStyle/>
          <a:p>
            <a:pPr algn="ctr">
              <a:lnSpc>
                <a:spcPct val="150000"/>
              </a:lnSpc>
            </a:pPr>
            <a:r>
              <a:rPr lang="en-CA" sz="4400" b="1" dirty="0">
                <a:solidFill>
                  <a:srgbClr val="022A56"/>
                </a:solidFill>
                <a:latin typeface="Segoe UI" panose="020B0502040204020203" pitchFamily="34" charset="0"/>
                <a:cs typeface="Segoe UI" panose="020B0502040204020203" pitchFamily="34" charset="0"/>
              </a:rPr>
              <a:t>Enterprise Solution Architecture</a:t>
            </a:r>
          </a:p>
        </p:txBody>
      </p:sp>
      <p:sp>
        <p:nvSpPr>
          <p:cNvPr id="2" name="Rectangle 1">
            <a:extLst>
              <a:ext uri="{FF2B5EF4-FFF2-40B4-BE49-F238E27FC236}">
                <a16:creationId xmlns:a16="http://schemas.microsoft.com/office/drawing/2014/main" id="{57354743-4F1F-CA6C-38FF-BD32B1DBA3C9}"/>
              </a:ext>
            </a:extLst>
          </p:cNvPr>
          <p:cNvSpPr/>
          <p:nvPr/>
        </p:nvSpPr>
        <p:spPr>
          <a:xfrm>
            <a:off x="1" y="1526958"/>
            <a:ext cx="2494624" cy="47361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 O U R C E S</a:t>
            </a:r>
          </a:p>
        </p:txBody>
      </p:sp>
      <p:sp>
        <p:nvSpPr>
          <p:cNvPr id="20" name="Rectangle 19">
            <a:extLst>
              <a:ext uri="{FF2B5EF4-FFF2-40B4-BE49-F238E27FC236}">
                <a16:creationId xmlns:a16="http://schemas.microsoft.com/office/drawing/2014/main" id="{63E1DBEF-DFAD-F113-9096-8C8B765FC423}"/>
              </a:ext>
            </a:extLst>
          </p:cNvPr>
          <p:cNvSpPr/>
          <p:nvPr/>
        </p:nvSpPr>
        <p:spPr>
          <a:xfrm>
            <a:off x="2494625" y="1526958"/>
            <a:ext cx="2494624" cy="27210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 N G E S T</a:t>
            </a:r>
          </a:p>
        </p:txBody>
      </p:sp>
      <p:sp>
        <p:nvSpPr>
          <p:cNvPr id="21" name="Rectangle 20">
            <a:extLst>
              <a:ext uri="{FF2B5EF4-FFF2-40B4-BE49-F238E27FC236}">
                <a16:creationId xmlns:a16="http://schemas.microsoft.com/office/drawing/2014/main" id="{B9D24DAF-BB86-8132-C4A0-CB87F8C65AC0}"/>
              </a:ext>
            </a:extLst>
          </p:cNvPr>
          <p:cNvSpPr/>
          <p:nvPr/>
        </p:nvSpPr>
        <p:spPr>
          <a:xfrm>
            <a:off x="4989248" y="1526958"/>
            <a:ext cx="2354063" cy="27210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 T O R E</a:t>
            </a:r>
          </a:p>
        </p:txBody>
      </p:sp>
      <p:sp>
        <p:nvSpPr>
          <p:cNvPr id="22" name="Rectangle 21">
            <a:extLst>
              <a:ext uri="{FF2B5EF4-FFF2-40B4-BE49-F238E27FC236}">
                <a16:creationId xmlns:a16="http://schemas.microsoft.com/office/drawing/2014/main" id="{3EE5B420-AC70-2908-58AE-66C11ECE3DD6}"/>
              </a:ext>
            </a:extLst>
          </p:cNvPr>
          <p:cNvSpPr/>
          <p:nvPr/>
        </p:nvSpPr>
        <p:spPr>
          <a:xfrm>
            <a:off x="7343311" y="1526956"/>
            <a:ext cx="2494624" cy="272100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 R O C E S </a:t>
            </a:r>
            <a:r>
              <a:rPr lang="en-CA" b="1" dirty="0" err="1">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a:t>
            </a:r>
            <a:endPar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9E299129-AFDE-99F6-1A1F-09EBB7387FCA}"/>
              </a:ext>
            </a:extLst>
          </p:cNvPr>
          <p:cNvSpPr/>
          <p:nvPr/>
        </p:nvSpPr>
        <p:spPr>
          <a:xfrm>
            <a:off x="9837935" y="1526958"/>
            <a:ext cx="2354063" cy="272100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 I Z</a:t>
            </a:r>
          </a:p>
        </p:txBody>
      </p:sp>
      <p:pic>
        <p:nvPicPr>
          <p:cNvPr id="1026" name="Picture 2" descr="Azure Data Factory | element61">
            <a:extLst>
              <a:ext uri="{FF2B5EF4-FFF2-40B4-BE49-F238E27FC236}">
                <a16:creationId xmlns:a16="http://schemas.microsoft.com/office/drawing/2014/main" id="{E1EAD8E9-B11B-E305-AB38-E74727BD00F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46502" y="2460290"/>
            <a:ext cx="1990869" cy="10452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Storage Blob icon in Color Style">
            <a:extLst>
              <a:ext uri="{FF2B5EF4-FFF2-40B4-BE49-F238E27FC236}">
                <a16:creationId xmlns:a16="http://schemas.microsoft.com/office/drawing/2014/main" id="{2D76905F-9B3F-702D-D2B7-5A083E4C2DE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2439" y="2181142"/>
            <a:ext cx="1603502" cy="160350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50DCDED-6C40-F11F-3B4D-344EA05B77BF}"/>
              </a:ext>
            </a:extLst>
          </p:cNvPr>
          <p:cNvPicPr>
            <a:picLocks noChangeAspect="1"/>
          </p:cNvPicPr>
          <p:nvPr/>
        </p:nvPicPr>
        <p:blipFill>
          <a:blip r:embed="rId4"/>
          <a:stretch>
            <a:fillRect/>
          </a:stretch>
        </p:blipFill>
        <p:spPr>
          <a:xfrm>
            <a:off x="5702306" y="2460290"/>
            <a:ext cx="787388" cy="1045206"/>
          </a:xfrm>
          <a:prstGeom prst="rect">
            <a:avLst/>
          </a:prstGeom>
        </p:spPr>
      </p:pic>
      <p:pic>
        <p:nvPicPr>
          <p:cNvPr id="1036" name="Picture 12" descr="Azure Machine Learning: a complete toolbox for AI?">
            <a:extLst>
              <a:ext uri="{FF2B5EF4-FFF2-40B4-BE49-F238E27FC236}">
                <a16:creationId xmlns:a16="http://schemas.microsoft.com/office/drawing/2014/main" id="{1920E9D6-34F1-B563-5A38-716B16B9A55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056368" y="2460289"/>
            <a:ext cx="971382" cy="10452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0D718D3-0534-41E5-8EAA-C57E48DBC4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88642" y="2452848"/>
            <a:ext cx="1052648" cy="105264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B44F73CD-D230-E9E1-BFF1-21D927D2B9C6}"/>
              </a:ext>
            </a:extLst>
          </p:cNvPr>
          <p:cNvCxnSpPr>
            <a:cxnSpLocks/>
          </p:cNvCxnSpPr>
          <p:nvPr/>
        </p:nvCxnSpPr>
        <p:spPr>
          <a:xfrm flipV="1">
            <a:off x="1207363" y="3639845"/>
            <a:ext cx="0" cy="798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A1BF0C-5ED7-4498-A62D-F4CC87775E2B}"/>
              </a:ext>
            </a:extLst>
          </p:cNvPr>
          <p:cNvCxnSpPr>
            <a:cxnSpLocks/>
          </p:cNvCxnSpPr>
          <p:nvPr/>
        </p:nvCxnSpPr>
        <p:spPr>
          <a:xfrm>
            <a:off x="1878366" y="3002132"/>
            <a:ext cx="12325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35DF7DC-8257-E93F-28DF-ECBFFD5018C3}"/>
              </a:ext>
            </a:extLst>
          </p:cNvPr>
          <p:cNvCxnSpPr>
            <a:cxnSpLocks/>
          </p:cNvCxnSpPr>
          <p:nvPr/>
        </p:nvCxnSpPr>
        <p:spPr>
          <a:xfrm>
            <a:off x="4392224" y="3002132"/>
            <a:ext cx="12325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2C8FD04-0AB0-85C8-1019-8FDDDC24192C}"/>
              </a:ext>
            </a:extLst>
          </p:cNvPr>
          <p:cNvCxnSpPr>
            <a:cxnSpLocks/>
          </p:cNvCxnSpPr>
          <p:nvPr/>
        </p:nvCxnSpPr>
        <p:spPr>
          <a:xfrm>
            <a:off x="6727052" y="2978458"/>
            <a:ext cx="123251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DFA1B9D-FCF5-5B52-6B26-C79D10323B43}"/>
              </a:ext>
            </a:extLst>
          </p:cNvPr>
          <p:cNvCxnSpPr>
            <a:cxnSpLocks/>
            <a:stCxn id="25" idx="2"/>
            <a:endCxn id="1038" idx="2"/>
          </p:cNvCxnSpPr>
          <p:nvPr/>
        </p:nvCxnSpPr>
        <p:spPr>
          <a:xfrm rot="16200000" flipH="1">
            <a:off x="8555483" y="1046013"/>
            <a:ext cx="12700" cy="4918966"/>
          </a:xfrm>
          <a:prstGeom prst="bentConnector3">
            <a:avLst>
              <a:gd name="adj1" fmla="val 361748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815433B-6E9C-AF25-8DB1-71798133EFC3}"/>
              </a:ext>
            </a:extLst>
          </p:cNvPr>
          <p:cNvSpPr/>
          <p:nvPr/>
        </p:nvSpPr>
        <p:spPr>
          <a:xfrm>
            <a:off x="-10407" y="1999334"/>
            <a:ext cx="2494624"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Storage Account</a:t>
            </a:r>
          </a:p>
        </p:txBody>
      </p:sp>
      <p:sp>
        <p:nvSpPr>
          <p:cNvPr id="42" name="Rectangle 41">
            <a:extLst>
              <a:ext uri="{FF2B5EF4-FFF2-40B4-BE49-F238E27FC236}">
                <a16:creationId xmlns:a16="http://schemas.microsoft.com/office/drawing/2014/main" id="{6E0F8832-EAE9-6303-A50C-9F60178FA9D1}"/>
              </a:ext>
            </a:extLst>
          </p:cNvPr>
          <p:cNvSpPr/>
          <p:nvPr/>
        </p:nvSpPr>
        <p:spPr>
          <a:xfrm>
            <a:off x="2492327" y="3547218"/>
            <a:ext cx="2486517"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Data Factory</a:t>
            </a:r>
          </a:p>
        </p:txBody>
      </p:sp>
      <p:sp>
        <p:nvSpPr>
          <p:cNvPr id="43" name="Rectangle 42">
            <a:extLst>
              <a:ext uri="{FF2B5EF4-FFF2-40B4-BE49-F238E27FC236}">
                <a16:creationId xmlns:a16="http://schemas.microsoft.com/office/drawing/2014/main" id="{11BB8DAF-5CA2-9D91-8307-A10012138BF9}"/>
              </a:ext>
            </a:extLst>
          </p:cNvPr>
          <p:cNvSpPr/>
          <p:nvPr/>
        </p:nvSpPr>
        <p:spPr>
          <a:xfrm>
            <a:off x="4978844" y="1999333"/>
            <a:ext cx="2366764"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SQL Database</a:t>
            </a:r>
          </a:p>
        </p:txBody>
      </p:sp>
      <p:sp>
        <p:nvSpPr>
          <p:cNvPr id="44" name="Rectangle 43">
            <a:extLst>
              <a:ext uri="{FF2B5EF4-FFF2-40B4-BE49-F238E27FC236}">
                <a16:creationId xmlns:a16="http://schemas.microsoft.com/office/drawing/2014/main" id="{0EBFFD4E-CDEB-FC36-B5A8-9D992211D376}"/>
              </a:ext>
            </a:extLst>
          </p:cNvPr>
          <p:cNvSpPr/>
          <p:nvPr/>
        </p:nvSpPr>
        <p:spPr>
          <a:xfrm>
            <a:off x="7351419" y="1992983"/>
            <a:ext cx="2486516"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Azure Machine Learning</a:t>
            </a:r>
          </a:p>
        </p:txBody>
      </p:sp>
      <p:sp>
        <p:nvSpPr>
          <p:cNvPr id="45" name="Rectangle 44">
            <a:extLst>
              <a:ext uri="{FF2B5EF4-FFF2-40B4-BE49-F238E27FC236}">
                <a16:creationId xmlns:a16="http://schemas.microsoft.com/office/drawing/2014/main" id="{68464F6D-AC1C-CF92-5FB5-BAD101F9DF9E}"/>
              </a:ext>
            </a:extLst>
          </p:cNvPr>
          <p:cNvSpPr/>
          <p:nvPr/>
        </p:nvSpPr>
        <p:spPr>
          <a:xfrm>
            <a:off x="9832123" y="2000868"/>
            <a:ext cx="2354063"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Power BI </a:t>
            </a:r>
          </a:p>
        </p:txBody>
      </p:sp>
      <p:sp>
        <p:nvSpPr>
          <p:cNvPr id="46" name="Rectangle 45">
            <a:extLst>
              <a:ext uri="{FF2B5EF4-FFF2-40B4-BE49-F238E27FC236}">
                <a16:creationId xmlns:a16="http://schemas.microsoft.com/office/drawing/2014/main" id="{CF15FCCF-11DB-E1E7-A9EA-7669DB907A47}"/>
              </a:ext>
            </a:extLst>
          </p:cNvPr>
          <p:cNvSpPr/>
          <p:nvPr/>
        </p:nvSpPr>
        <p:spPr>
          <a:xfrm>
            <a:off x="-2300" y="5833364"/>
            <a:ext cx="2486517" cy="363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Segoe UI" panose="020B0502040204020203" pitchFamily="34" charset="0"/>
                <a:cs typeface="Segoe UI" panose="020B0502040204020203" pitchFamily="34" charset="0"/>
              </a:rPr>
              <a:t>.CSV file</a:t>
            </a:r>
          </a:p>
        </p:txBody>
      </p:sp>
      <p:pic>
        <p:nvPicPr>
          <p:cNvPr id="3" name="Picture 2">
            <a:extLst>
              <a:ext uri="{FF2B5EF4-FFF2-40B4-BE49-F238E27FC236}">
                <a16:creationId xmlns:a16="http://schemas.microsoft.com/office/drawing/2014/main" id="{C90DE65D-F1E9-1898-EEAE-C364A61D111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6377" y="4519962"/>
            <a:ext cx="1308696" cy="13086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CFCB70-158A-7F6C-D24C-8B0522720E1C}"/>
              </a:ext>
            </a:extLst>
          </p:cNvPr>
          <p:cNvSpPr txBox="1"/>
          <p:nvPr/>
        </p:nvSpPr>
        <p:spPr>
          <a:xfrm>
            <a:off x="129298" y="6346071"/>
            <a:ext cx="6457934" cy="410489"/>
          </a:xfrm>
          <a:prstGeom prst="rect">
            <a:avLst/>
          </a:prstGeom>
        </p:spPr>
        <p:txBody>
          <a:bodyPr vert="horz" lIns="91440" tIns="45720" rIns="91440" bIns="45720" rtlCol="0" anchor="ctr">
            <a:normAutofit/>
          </a:bodyPr>
          <a:lstStyle/>
          <a:p>
            <a:pPr algn="ctr">
              <a:lnSpc>
                <a:spcPct val="90000"/>
              </a:lnSpc>
              <a:spcAft>
                <a:spcPts val="600"/>
              </a:spcAft>
              <a:defRPr/>
            </a:pPr>
            <a:r>
              <a:rPr kumimoji="0" lang="en-CA" sz="1400" b="0" i="0" u="none" strike="noStrike" cap="none" spc="0" normalizeH="0" baseline="0" noProof="0" dirty="0">
                <a:ln>
                  <a:noFill/>
                </a:ln>
                <a:effectLst/>
                <a:uLnTx/>
                <a:uFillTx/>
                <a:latin typeface="Segoe UI" panose="020B0502040204020203" pitchFamily="34" charset="0"/>
                <a:cs typeface="Segoe UI" panose="020B0502040204020203" pitchFamily="34" charset="0"/>
                <a:hlinkClick r:id="rId8"/>
              </a:rPr>
              <a:t>https://data.torontopolice.on.ca/pages/major-crime-indicators</a:t>
            </a:r>
            <a:r>
              <a:rPr kumimoji="0" lang="en-CA" sz="1400" b="0" i="0" u="none" strike="noStrike" cap="none" spc="0" normalizeH="0" baseline="0" noProof="0" dirty="0">
                <a:ln>
                  <a:noFill/>
                </a:ln>
                <a:effectLst/>
                <a:uLnTx/>
                <a:uFillTx/>
                <a:latin typeface="Segoe UI" panose="020B0502040204020203" pitchFamily="34" charset="0"/>
                <a:cs typeface="Segoe UI" panose="020B0502040204020203" pitchFamily="34" charset="0"/>
              </a:rPr>
              <a:t> </a:t>
            </a:r>
            <a:r>
              <a:rPr kumimoji="0" lang="en-US" sz="1400" b="0" i="0" u="none" strike="noStrike" cap="none" spc="0" normalizeH="0" baseline="0" noProof="0" dirty="0">
                <a:ln>
                  <a:noFill/>
                </a:ln>
                <a:effectLst/>
                <a:uLnTx/>
                <a:uFillTx/>
                <a:latin typeface="Segoe UI" panose="020B0502040204020203" pitchFamily="34" charset="0"/>
                <a:cs typeface="Segoe UI" panose="020B0502040204020203" pitchFamily="34" charset="0"/>
              </a:rPr>
              <a:t> </a:t>
            </a:r>
          </a:p>
        </p:txBody>
      </p:sp>
      <p:pic>
        <p:nvPicPr>
          <p:cNvPr id="7" name="Picture 6">
            <a:extLst>
              <a:ext uri="{FF2B5EF4-FFF2-40B4-BE49-F238E27FC236}">
                <a16:creationId xmlns:a16="http://schemas.microsoft.com/office/drawing/2014/main" id="{87B0F2ED-59ED-F50F-5DA9-259EF95600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27052" y="5174310"/>
            <a:ext cx="2846773" cy="1615190"/>
          </a:xfrm>
          <a:prstGeom prst="rect">
            <a:avLst/>
          </a:prstGeom>
          <a:ln>
            <a:solidFill>
              <a:schemeClr val="bg1">
                <a:lumMod val="85000"/>
              </a:schemeClr>
            </a:solidFill>
          </a:ln>
        </p:spPr>
      </p:pic>
      <p:sp>
        <p:nvSpPr>
          <p:cNvPr id="8" name="Rectangle 7">
            <a:extLst>
              <a:ext uri="{FF2B5EF4-FFF2-40B4-BE49-F238E27FC236}">
                <a16:creationId xmlns:a16="http://schemas.microsoft.com/office/drawing/2014/main" id="{98FD393A-24D7-B0DB-1EE6-84252817939C}"/>
              </a:ext>
            </a:extLst>
          </p:cNvPr>
          <p:cNvSpPr/>
          <p:nvPr/>
        </p:nvSpPr>
        <p:spPr>
          <a:xfrm flipV="1">
            <a:off x="1878366" y="1008505"/>
            <a:ext cx="8446364" cy="45719"/>
          </a:xfrm>
          <a:custGeom>
            <a:avLst/>
            <a:gdLst>
              <a:gd name="connsiteX0" fmla="*/ 0 w 8446364"/>
              <a:gd name="connsiteY0" fmla="*/ 0 h 45719"/>
              <a:gd name="connsiteX1" fmla="*/ 818648 w 8446364"/>
              <a:gd name="connsiteY1" fmla="*/ 0 h 45719"/>
              <a:gd name="connsiteX2" fmla="*/ 1637295 w 8446364"/>
              <a:gd name="connsiteY2" fmla="*/ 0 h 45719"/>
              <a:gd name="connsiteX3" fmla="*/ 2287015 w 8446364"/>
              <a:gd name="connsiteY3" fmla="*/ 0 h 45719"/>
              <a:gd name="connsiteX4" fmla="*/ 2767809 w 8446364"/>
              <a:gd name="connsiteY4" fmla="*/ 0 h 45719"/>
              <a:gd name="connsiteX5" fmla="*/ 3333065 w 8446364"/>
              <a:gd name="connsiteY5" fmla="*/ 0 h 45719"/>
              <a:gd name="connsiteX6" fmla="*/ 3898322 w 8446364"/>
              <a:gd name="connsiteY6" fmla="*/ 0 h 45719"/>
              <a:gd name="connsiteX7" fmla="*/ 4716969 w 8446364"/>
              <a:gd name="connsiteY7" fmla="*/ 0 h 45719"/>
              <a:gd name="connsiteX8" fmla="*/ 5197762 w 8446364"/>
              <a:gd name="connsiteY8" fmla="*/ 0 h 45719"/>
              <a:gd name="connsiteX9" fmla="*/ 5678555 w 8446364"/>
              <a:gd name="connsiteY9" fmla="*/ 0 h 45719"/>
              <a:gd name="connsiteX10" fmla="*/ 6328276 w 8446364"/>
              <a:gd name="connsiteY10" fmla="*/ 0 h 45719"/>
              <a:gd name="connsiteX11" fmla="*/ 7146923 w 8446364"/>
              <a:gd name="connsiteY11" fmla="*/ 0 h 45719"/>
              <a:gd name="connsiteX12" fmla="*/ 7712180 w 8446364"/>
              <a:gd name="connsiteY12" fmla="*/ 0 h 45719"/>
              <a:gd name="connsiteX13" fmla="*/ 8446364 w 8446364"/>
              <a:gd name="connsiteY13" fmla="*/ 0 h 45719"/>
              <a:gd name="connsiteX14" fmla="*/ 8446364 w 8446364"/>
              <a:gd name="connsiteY14" fmla="*/ 45719 h 45719"/>
              <a:gd name="connsiteX15" fmla="*/ 7627716 w 8446364"/>
              <a:gd name="connsiteY15" fmla="*/ 45719 h 45719"/>
              <a:gd name="connsiteX16" fmla="*/ 7062460 w 8446364"/>
              <a:gd name="connsiteY16" fmla="*/ 45719 h 45719"/>
              <a:gd name="connsiteX17" fmla="*/ 6412739 w 8446364"/>
              <a:gd name="connsiteY17" fmla="*/ 45719 h 45719"/>
              <a:gd name="connsiteX18" fmla="*/ 6016410 w 8446364"/>
              <a:gd name="connsiteY18" fmla="*/ 45719 h 45719"/>
              <a:gd name="connsiteX19" fmla="*/ 5197762 w 8446364"/>
              <a:gd name="connsiteY19" fmla="*/ 45719 h 45719"/>
              <a:gd name="connsiteX20" fmla="*/ 4716969 w 8446364"/>
              <a:gd name="connsiteY20" fmla="*/ 45719 h 45719"/>
              <a:gd name="connsiteX21" fmla="*/ 4320640 w 8446364"/>
              <a:gd name="connsiteY21" fmla="*/ 45719 h 45719"/>
              <a:gd name="connsiteX22" fmla="*/ 3755383 w 8446364"/>
              <a:gd name="connsiteY22" fmla="*/ 45719 h 45719"/>
              <a:gd name="connsiteX23" fmla="*/ 3190127 w 8446364"/>
              <a:gd name="connsiteY23" fmla="*/ 45719 h 45719"/>
              <a:gd name="connsiteX24" fmla="*/ 2540406 w 8446364"/>
              <a:gd name="connsiteY24" fmla="*/ 45719 h 45719"/>
              <a:gd name="connsiteX25" fmla="*/ 2144077 w 8446364"/>
              <a:gd name="connsiteY25" fmla="*/ 45719 h 45719"/>
              <a:gd name="connsiteX26" fmla="*/ 1747748 w 8446364"/>
              <a:gd name="connsiteY26" fmla="*/ 45719 h 45719"/>
              <a:gd name="connsiteX27" fmla="*/ 1098027 w 8446364"/>
              <a:gd name="connsiteY27" fmla="*/ 45719 h 45719"/>
              <a:gd name="connsiteX28" fmla="*/ 0 w 8446364"/>
              <a:gd name="connsiteY28" fmla="*/ 45719 h 45719"/>
              <a:gd name="connsiteX29" fmla="*/ 0 w 8446364"/>
              <a:gd name="connsiteY29"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446364" h="45719" fill="none" extrusionOk="0">
                <a:moveTo>
                  <a:pt x="0" y="0"/>
                </a:moveTo>
                <a:cubicBezTo>
                  <a:pt x="275524" y="30768"/>
                  <a:pt x="557059" y="-2979"/>
                  <a:pt x="818648" y="0"/>
                </a:cubicBezTo>
                <a:cubicBezTo>
                  <a:pt x="1080237" y="2979"/>
                  <a:pt x="1383957" y="-25078"/>
                  <a:pt x="1637295" y="0"/>
                </a:cubicBezTo>
                <a:cubicBezTo>
                  <a:pt x="1890633" y="25078"/>
                  <a:pt x="2042092" y="12386"/>
                  <a:pt x="2287015" y="0"/>
                </a:cubicBezTo>
                <a:cubicBezTo>
                  <a:pt x="2531938" y="-12386"/>
                  <a:pt x="2607223" y="9403"/>
                  <a:pt x="2767809" y="0"/>
                </a:cubicBezTo>
                <a:cubicBezTo>
                  <a:pt x="2928395" y="-9403"/>
                  <a:pt x="3111029" y="-25551"/>
                  <a:pt x="3333065" y="0"/>
                </a:cubicBezTo>
                <a:cubicBezTo>
                  <a:pt x="3555101" y="25551"/>
                  <a:pt x="3647000" y="18717"/>
                  <a:pt x="3898322" y="0"/>
                </a:cubicBezTo>
                <a:cubicBezTo>
                  <a:pt x="4149644" y="-18717"/>
                  <a:pt x="4385314" y="40463"/>
                  <a:pt x="4716969" y="0"/>
                </a:cubicBezTo>
                <a:cubicBezTo>
                  <a:pt x="5048624" y="-40463"/>
                  <a:pt x="4978836" y="-21980"/>
                  <a:pt x="5197762" y="0"/>
                </a:cubicBezTo>
                <a:cubicBezTo>
                  <a:pt x="5416688" y="21980"/>
                  <a:pt x="5527782" y="-12447"/>
                  <a:pt x="5678555" y="0"/>
                </a:cubicBezTo>
                <a:cubicBezTo>
                  <a:pt x="5829328" y="12447"/>
                  <a:pt x="6151682" y="-24780"/>
                  <a:pt x="6328276" y="0"/>
                </a:cubicBezTo>
                <a:cubicBezTo>
                  <a:pt x="6504870" y="24780"/>
                  <a:pt x="6811912" y="13303"/>
                  <a:pt x="7146923" y="0"/>
                </a:cubicBezTo>
                <a:cubicBezTo>
                  <a:pt x="7481934" y="-13303"/>
                  <a:pt x="7592330" y="-11000"/>
                  <a:pt x="7712180" y="0"/>
                </a:cubicBezTo>
                <a:cubicBezTo>
                  <a:pt x="7832030" y="11000"/>
                  <a:pt x="8232439" y="28009"/>
                  <a:pt x="8446364" y="0"/>
                </a:cubicBezTo>
                <a:cubicBezTo>
                  <a:pt x="8447540" y="17416"/>
                  <a:pt x="8444781" y="35812"/>
                  <a:pt x="8446364" y="45719"/>
                </a:cubicBezTo>
                <a:cubicBezTo>
                  <a:pt x="8234095" y="86517"/>
                  <a:pt x="7856239" y="66904"/>
                  <a:pt x="7627716" y="45719"/>
                </a:cubicBezTo>
                <a:cubicBezTo>
                  <a:pt x="7399193" y="24534"/>
                  <a:pt x="7222810" y="62140"/>
                  <a:pt x="7062460" y="45719"/>
                </a:cubicBezTo>
                <a:cubicBezTo>
                  <a:pt x="6902110" y="29298"/>
                  <a:pt x="6722625" y="65196"/>
                  <a:pt x="6412739" y="45719"/>
                </a:cubicBezTo>
                <a:cubicBezTo>
                  <a:pt x="6102853" y="26242"/>
                  <a:pt x="6116190" y="58295"/>
                  <a:pt x="6016410" y="45719"/>
                </a:cubicBezTo>
                <a:cubicBezTo>
                  <a:pt x="5916630" y="33143"/>
                  <a:pt x="5547596" y="57190"/>
                  <a:pt x="5197762" y="45719"/>
                </a:cubicBezTo>
                <a:cubicBezTo>
                  <a:pt x="4847928" y="34248"/>
                  <a:pt x="4884988" y="25361"/>
                  <a:pt x="4716969" y="45719"/>
                </a:cubicBezTo>
                <a:cubicBezTo>
                  <a:pt x="4548950" y="66077"/>
                  <a:pt x="4421693" y="54114"/>
                  <a:pt x="4320640" y="45719"/>
                </a:cubicBezTo>
                <a:cubicBezTo>
                  <a:pt x="4219587" y="37324"/>
                  <a:pt x="3956200" y="45793"/>
                  <a:pt x="3755383" y="45719"/>
                </a:cubicBezTo>
                <a:cubicBezTo>
                  <a:pt x="3554566" y="45645"/>
                  <a:pt x="3451426" y="41885"/>
                  <a:pt x="3190127" y="45719"/>
                </a:cubicBezTo>
                <a:cubicBezTo>
                  <a:pt x="2928828" y="49553"/>
                  <a:pt x="2705477" y="53118"/>
                  <a:pt x="2540406" y="45719"/>
                </a:cubicBezTo>
                <a:cubicBezTo>
                  <a:pt x="2375335" y="38320"/>
                  <a:pt x="2330213" y="31823"/>
                  <a:pt x="2144077" y="45719"/>
                </a:cubicBezTo>
                <a:cubicBezTo>
                  <a:pt x="1957941" y="59615"/>
                  <a:pt x="1915832" y="50017"/>
                  <a:pt x="1747748" y="45719"/>
                </a:cubicBezTo>
                <a:cubicBezTo>
                  <a:pt x="1579664" y="41421"/>
                  <a:pt x="1348648" y="38587"/>
                  <a:pt x="1098027" y="45719"/>
                </a:cubicBezTo>
                <a:cubicBezTo>
                  <a:pt x="847406" y="52851"/>
                  <a:pt x="312597" y="1534"/>
                  <a:pt x="0" y="45719"/>
                </a:cubicBezTo>
                <a:cubicBezTo>
                  <a:pt x="759" y="25663"/>
                  <a:pt x="-2134" y="15724"/>
                  <a:pt x="0" y="0"/>
                </a:cubicBezTo>
                <a:close/>
              </a:path>
              <a:path w="8446364" h="45719" stroke="0" extrusionOk="0">
                <a:moveTo>
                  <a:pt x="0" y="0"/>
                </a:moveTo>
                <a:cubicBezTo>
                  <a:pt x="201192" y="12518"/>
                  <a:pt x="577277" y="27877"/>
                  <a:pt x="734184" y="0"/>
                </a:cubicBezTo>
                <a:cubicBezTo>
                  <a:pt x="891091" y="-27877"/>
                  <a:pt x="1222219" y="21702"/>
                  <a:pt x="1383904" y="0"/>
                </a:cubicBezTo>
                <a:cubicBezTo>
                  <a:pt x="1545589" y="-21702"/>
                  <a:pt x="1672831" y="10066"/>
                  <a:pt x="1780234" y="0"/>
                </a:cubicBezTo>
                <a:cubicBezTo>
                  <a:pt x="1887637" y="-10066"/>
                  <a:pt x="2434732" y="31083"/>
                  <a:pt x="2598881" y="0"/>
                </a:cubicBezTo>
                <a:cubicBezTo>
                  <a:pt x="2763030" y="-31083"/>
                  <a:pt x="2867420" y="18575"/>
                  <a:pt x="2995211" y="0"/>
                </a:cubicBezTo>
                <a:cubicBezTo>
                  <a:pt x="3123002" y="-18575"/>
                  <a:pt x="3264085" y="-5982"/>
                  <a:pt x="3476004" y="0"/>
                </a:cubicBezTo>
                <a:cubicBezTo>
                  <a:pt x="3687923" y="5982"/>
                  <a:pt x="3936972" y="-7225"/>
                  <a:pt x="4294651" y="0"/>
                </a:cubicBezTo>
                <a:cubicBezTo>
                  <a:pt x="4652330" y="7225"/>
                  <a:pt x="4866405" y="29890"/>
                  <a:pt x="5113299" y="0"/>
                </a:cubicBezTo>
                <a:cubicBezTo>
                  <a:pt x="5360193" y="-29890"/>
                  <a:pt x="5420146" y="17954"/>
                  <a:pt x="5594092" y="0"/>
                </a:cubicBezTo>
                <a:cubicBezTo>
                  <a:pt x="5768038" y="-17954"/>
                  <a:pt x="5987918" y="-10747"/>
                  <a:pt x="6159349" y="0"/>
                </a:cubicBezTo>
                <a:cubicBezTo>
                  <a:pt x="6330780" y="10747"/>
                  <a:pt x="6676289" y="-26332"/>
                  <a:pt x="6893532" y="0"/>
                </a:cubicBezTo>
                <a:cubicBezTo>
                  <a:pt x="7110775" y="26332"/>
                  <a:pt x="7124873" y="-19675"/>
                  <a:pt x="7289862" y="0"/>
                </a:cubicBezTo>
                <a:cubicBezTo>
                  <a:pt x="7454851" y="19675"/>
                  <a:pt x="8045128" y="-25589"/>
                  <a:pt x="8446364" y="0"/>
                </a:cubicBezTo>
                <a:cubicBezTo>
                  <a:pt x="8446210" y="9432"/>
                  <a:pt x="8445921" y="24890"/>
                  <a:pt x="8446364" y="45719"/>
                </a:cubicBezTo>
                <a:cubicBezTo>
                  <a:pt x="8315077" y="25341"/>
                  <a:pt x="8113735" y="60295"/>
                  <a:pt x="7881107" y="45719"/>
                </a:cubicBezTo>
                <a:cubicBezTo>
                  <a:pt x="7648479" y="31143"/>
                  <a:pt x="7342280" y="32104"/>
                  <a:pt x="7146923" y="45719"/>
                </a:cubicBezTo>
                <a:cubicBezTo>
                  <a:pt x="6951566" y="59334"/>
                  <a:pt x="6774538" y="67452"/>
                  <a:pt x="6412739" y="45719"/>
                </a:cubicBezTo>
                <a:cubicBezTo>
                  <a:pt x="6050940" y="23986"/>
                  <a:pt x="6116930" y="48914"/>
                  <a:pt x="5931946" y="45719"/>
                </a:cubicBezTo>
                <a:cubicBezTo>
                  <a:pt x="5746962" y="42524"/>
                  <a:pt x="5702055" y="41967"/>
                  <a:pt x="5535617" y="45719"/>
                </a:cubicBezTo>
                <a:cubicBezTo>
                  <a:pt x="5369179" y="49471"/>
                  <a:pt x="4967004" y="21042"/>
                  <a:pt x="4801433" y="45719"/>
                </a:cubicBezTo>
                <a:cubicBezTo>
                  <a:pt x="4635862" y="70396"/>
                  <a:pt x="4306827" y="40112"/>
                  <a:pt x="3982785" y="45719"/>
                </a:cubicBezTo>
                <a:cubicBezTo>
                  <a:pt x="3658743" y="51326"/>
                  <a:pt x="3469092" y="50502"/>
                  <a:pt x="3248602" y="45719"/>
                </a:cubicBezTo>
                <a:cubicBezTo>
                  <a:pt x="3028112" y="40936"/>
                  <a:pt x="2895413" y="46334"/>
                  <a:pt x="2598881" y="45719"/>
                </a:cubicBezTo>
                <a:cubicBezTo>
                  <a:pt x="2302349" y="45104"/>
                  <a:pt x="1965667" y="46802"/>
                  <a:pt x="1780234" y="45719"/>
                </a:cubicBezTo>
                <a:cubicBezTo>
                  <a:pt x="1594801" y="44636"/>
                  <a:pt x="1398566" y="25429"/>
                  <a:pt x="1130513" y="45719"/>
                </a:cubicBezTo>
                <a:cubicBezTo>
                  <a:pt x="862460" y="66009"/>
                  <a:pt x="830999" y="34935"/>
                  <a:pt x="649720" y="45719"/>
                </a:cubicBezTo>
                <a:cubicBezTo>
                  <a:pt x="468441" y="56503"/>
                  <a:pt x="318419" y="25404"/>
                  <a:pt x="0" y="45719"/>
                </a:cubicBezTo>
                <a:cubicBezTo>
                  <a:pt x="167" y="35440"/>
                  <a:pt x="110" y="19127"/>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pic>
        <p:nvPicPr>
          <p:cNvPr id="6" name="Picture 2">
            <a:extLst>
              <a:ext uri="{FF2B5EF4-FFF2-40B4-BE49-F238E27FC236}">
                <a16:creationId xmlns:a16="http://schemas.microsoft.com/office/drawing/2014/main" id="{21C345CE-FFA7-6ECD-B090-8E88D73EC58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865488" y="2368195"/>
            <a:ext cx="473821" cy="519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951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1" y="0"/>
            <a:ext cx="12191999" cy="981872"/>
          </a:xfrm>
          <a:prstGeom prst="rect">
            <a:avLst/>
          </a:prstGeom>
          <a:noFill/>
        </p:spPr>
        <p:txBody>
          <a:bodyPr wrap="square" rtlCol="0">
            <a:spAutoFit/>
          </a:bodyPr>
          <a:lstStyle/>
          <a:p>
            <a:pPr algn="ctr">
              <a:lnSpc>
                <a:spcPct val="150000"/>
              </a:lnSpc>
            </a:pPr>
            <a:r>
              <a:rPr lang="en-CA" sz="4400" b="1" dirty="0">
                <a:solidFill>
                  <a:srgbClr val="022A56"/>
                </a:solidFill>
                <a:latin typeface="Segoe UI" panose="020B0502040204020203" pitchFamily="34" charset="0"/>
                <a:cs typeface="Segoe UI" panose="020B0502040204020203" pitchFamily="34" charset="0"/>
              </a:rPr>
              <a:t>Team Members</a:t>
            </a:r>
          </a:p>
        </p:txBody>
      </p:sp>
      <p:sp>
        <p:nvSpPr>
          <p:cNvPr id="2" name="Rectangle 1">
            <a:extLst>
              <a:ext uri="{FF2B5EF4-FFF2-40B4-BE49-F238E27FC236}">
                <a16:creationId xmlns:a16="http://schemas.microsoft.com/office/drawing/2014/main" id="{AF443E3B-644C-6141-56C1-6402C634DA08}"/>
              </a:ext>
            </a:extLst>
          </p:cNvPr>
          <p:cNvSpPr/>
          <p:nvPr/>
        </p:nvSpPr>
        <p:spPr>
          <a:xfrm>
            <a:off x="2" y="1393792"/>
            <a:ext cx="2939982" cy="54642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150000"/>
              </a:lnSpc>
            </a:pPr>
            <a:r>
              <a:rPr lang="en-CA" sz="2400" b="1" dirty="0">
                <a:solidFill>
                  <a:schemeClr val="tx1"/>
                </a:solidFill>
                <a:latin typeface="Segoe UI" panose="020B0502040204020203" pitchFamily="34" charset="0"/>
                <a:cs typeface="Segoe UI" panose="020B0502040204020203" pitchFamily="34" charset="0"/>
              </a:rPr>
              <a:t>Illidan Yuan </a:t>
            </a:r>
          </a:p>
          <a:p>
            <a:pPr algn="ctr"/>
            <a:endParaRPr lang="en-CA" sz="1100" dirty="0">
              <a:latin typeface="Segoe UI" panose="020B0502040204020203" pitchFamily="34" charset="0"/>
              <a:cs typeface="Segoe UI" panose="020B0502040204020203" pitchFamily="34" charset="0"/>
              <a:hlinkClick r:id="rId2"/>
            </a:endParaRPr>
          </a:p>
          <a:p>
            <a:pPr algn="ctr"/>
            <a:r>
              <a:rPr lang="en-CA" sz="1100" dirty="0">
                <a:latin typeface="Segoe UI" panose="020B0502040204020203" pitchFamily="34" charset="0"/>
                <a:cs typeface="Segoe UI" panose="020B0502040204020203" pitchFamily="34" charset="0"/>
                <a:hlinkClick r:id="rId2"/>
              </a:rPr>
              <a:t>www.linkedin</a:t>
            </a:r>
          </a:p>
          <a:p>
            <a:pPr algn="ctr"/>
            <a:endParaRPr lang="en-CA" sz="1100" dirty="0">
              <a:latin typeface="Segoe UI" panose="020B0502040204020203" pitchFamily="34" charset="0"/>
              <a:cs typeface="Segoe UI" panose="020B0502040204020203" pitchFamily="34" charset="0"/>
              <a:hlinkClick r:id="rId2"/>
            </a:endParaRPr>
          </a:p>
          <a:p>
            <a:pPr algn="ctr">
              <a:lnSpc>
                <a:spcPct val="150000"/>
              </a:lnSpc>
            </a:pPr>
            <a:r>
              <a:rPr lang="en-CA" sz="1400" dirty="0">
                <a:solidFill>
                  <a:schemeClr val="tx1"/>
                </a:solidFill>
                <a:latin typeface="Segoe UI" panose="020B0502040204020203" pitchFamily="34" charset="0"/>
                <a:cs typeface="Segoe UI" panose="020B0502040204020203" pitchFamily="34" charset="0"/>
                <a:hlinkClick r:id="rId2"/>
              </a:rPr>
              <a:t>yilan_Illdian@hotmail.com</a:t>
            </a:r>
            <a:r>
              <a:rPr lang="en-CA" sz="1400" dirty="0">
                <a:solidFill>
                  <a:schemeClr val="tx1"/>
                </a:solidFill>
                <a:latin typeface="Segoe UI" panose="020B0502040204020203" pitchFamily="34" charset="0"/>
                <a:cs typeface="Segoe UI" panose="020B0502040204020203" pitchFamily="34" charset="0"/>
              </a:rPr>
              <a:t> </a:t>
            </a:r>
          </a:p>
          <a:p>
            <a:pPr algn="ctr">
              <a:lnSpc>
                <a:spcPct val="150000"/>
              </a:lnSpc>
            </a:pPr>
            <a:endParaRPr lang="en-CA" sz="1400" dirty="0">
              <a:solidFill>
                <a:schemeClr val="tx1"/>
              </a:solidFill>
              <a:latin typeface="Segoe UI" panose="020B0502040204020203" pitchFamily="34" charset="0"/>
              <a:cs typeface="Segoe UI" panose="020B0502040204020203" pitchFamily="34" charset="0"/>
            </a:endParaRPr>
          </a:p>
          <a:p>
            <a:pPr algn="ctr"/>
            <a:endParaRPr lang="en-CA"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751553CC-F775-FA08-01A1-266D7EDC202A}"/>
              </a:ext>
            </a:extLst>
          </p:cNvPr>
          <p:cNvSpPr/>
          <p:nvPr/>
        </p:nvSpPr>
        <p:spPr>
          <a:xfrm>
            <a:off x="3002871" y="1393794"/>
            <a:ext cx="3065757" cy="54642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150000"/>
              </a:lnSpc>
            </a:pPr>
            <a:r>
              <a:rPr lang="en-CA" sz="2400" b="1" dirty="0">
                <a:solidFill>
                  <a:schemeClr val="tx1"/>
                </a:solidFill>
                <a:latin typeface="Segoe UI" panose="020B0502040204020203" pitchFamily="34" charset="0"/>
                <a:cs typeface="Segoe UI" panose="020B0502040204020203" pitchFamily="34" charset="0"/>
              </a:rPr>
              <a:t>Caio Gasparine</a:t>
            </a:r>
          </a:p>
          <a:p>
            <a:pPr algn="ctr">
              <a:lnSpc>
                <a:spcPct val="150000"/>
              </a:lnSpc>
            </a:pPr>
            <a:r>
              <a:rPr lang="en-CA" b="1" dirty="0">
                <a:solidFill>
                  <a:schemeClr val="accent1">
                    <a:lumMod val="50000"/>
                  </a:schemeClr>
                </a:solidFill>
                <a:latin typeface="Segoe UI" panose="020B0502040204020203" pitchFamily="34" charset="0"/>
                <a:cs typeface="Segoe UI" panose="020B0502040204020203" pitchFamily="34" charset="0"/>
              </a:rPr>
              <a:t>IT Project Manager </a:t>
            </a:r>
          </a:p>
          <a:p>
            <a:pPr algn="ctr">
              <a:lnSpc>
                <a:spcPct val="150000"/>
              </a:lnSpc>
            </a:pPr>
            <a:r>
              <a:rPr lang="en-CA" b="1" dirty="0">
                <a:solidFill>
                  <a:schemeClr val="accent1">
                    <a:lumMod val="50000"/>
                  </a:schemeClr>
                </a:solidFill>
                <a:latin typeface="Segoe UI" panose="020B0502040204020203" pitchFamily="34" charset="0"/>
                <a:cs typeface="Segoe UI" panose="020B0502040204020203" pitchFamily="34" charset="0"/>
              </a:rPr>
              <a:t>Data &amp; Analytics</a:t>
            </a:r>
          </a:p>
          <a:p>
            <a:pPr algn="ctr">
              <a:lnSpc>
                <a:spcPct val="150000"/>
              </a:lnSpc>
            </a:pPr>
            <a:endParaRPr lang="en-CA" sz="1100" dirty="0">
              <a:solidFill>
                <a:schemeClr val="tx1"/>
              </a:solidFill>
              <a:latin typeface="Segoe UI" panose="020B0502040204020203" pitchFamily="34" charset="0"/>
              <a:cs typeface="Segoe UI" panose="020B0502040204020203" pitchFamily="34" charset="0"/>
              <a:hlinkClick r:id="rId3"/>
            </a:endParaRPr>
          </a:p>
          <a:p>
            <a:pPr algn="ctr">
              <a:lnSpc>
                <a:spcPct val="150000"/>
              </a:lnSpc>
            </a:pPr>
            <a:r>
              <a:rPr lang="en-CA" sz="1100" dirty="0">
                <a:solidFill>
                  <a:schemeClr val="tx1"/>
                </a:solidFill>
                <a:latin typeface="Segoe UI" panose="020B0502040204020203" pitchFamily="34" charset="0"/>
                <a:cs typeface="Segoe UI" panose="020B0502040204020203" pitchFamily="34" charset="0"/>
                <a:hlinkClick r:id="rId3"/>
              </a:rPr>
              <a:t>https://www.linkedin.com/in/caiogasparine/</a:t>
            </a:r>
            <a:endParaRPr lang="en-CA" sz="1100" dirty="0">
              <a:solidFill>
                <a:schemeClr val="tx1"/>
              </a:solidFill>
              <a:latin typeface="Segoe UI" panose="020B0502040204020203" pitchFamily="34" charset="0"/>
              <a:cs typeface="Segoe UI" panose="020B0502040204020203" pitchFamily="34" charset="0"/>
            </a:endParaRPr>
          </a:p>
          <a:p>
            <a:pPr algn="ctr">
              <a:lnSpc>
                <a:spcPct val="150000"/>
              </a:lnSpc>
            </a:pPr>
            <a:r>
              <a:rPr lang="en-CA" sz="1100" dirty="0">
                <a:solidFill>
                  <a:schemeClr val="tx1"/>
                </a:solidFill>
                <a:latin typeface="Segoe UI" panose="020B0502040204020203" pitchFamily="34" charset="0"/>
                <a:cs typeface="Segoe UI" panose="020B0502040204020203" pitchFamily="34" charset="0"/>
              </a:rPr>
              <a:t> </a:t>
            </a:r>
          </a:p>
          <a:p>
            <a:pPr algn="ctr">
              <a:lnSpc>
                <a:spcPct val="150000"/>
              </a:lnSpc>
            </a:pPr>
            <a:r>
              <a:rPr lang="en-CA" sz="1400" dirty="0">
                <a:solidFill>
                  <a:schemeClr val="tx1"/>
                </a:solidFill>
                <a:latin typeface="Segoe UI" panose="020B0502040204020203" pitchFamily="34" charset="0"/>
                <a:cs typeface="Segoe UI" panose="020B0502040204020203" pitchFamily="34" charset="0"/>
                <a:hlinkClick r:id="rId4"/>
              </a:rPr>
              <a:t>caiogasparine@gmail.com</a:t>
            </a:r>
            <a:r>
              <a:rPr lang="en-CA" sz="1400" dirty="0">
                <a:solidFill>
                  <a:schemeClr val="tx1"/>
                </a:solidFill>
                <a:latin typeface="Segoe UI" panose="020B0502040204020203" pitchFamily="34" charset="0"/>
                <a:cs typeface="Segoe UI" panose="020B0502040204020203" pitchFamily="34" charset="0"/>
              </a:rPr>
              <a:t> </a:t>
            </a:r>
          </a:p>
          <a:p>
            <a:pPr algn="ctr">
              <a:lnSpc>
                <a:spcPct val="150000"/>
              </a:lnSpc>
            </a:pPr>
            <a:endParaRPr lang="en-CA" sz="1400" dirty="0">
              <a:solidFill>
                <a:schemeClr val="tx1"/>
              </a:solidFill>
              <a:latin typeface="Segoe UI" panose="020B0502040204020203" pitchFamily="34" charset="0"/>
              <a:cs typeface="Segoe UI" panose="020B0502040204020203" pitchFamily="34" charset="0"/>
            </a:endParaRPr>
          </a:p>
          <a:p>
            <a:pPr algn="ctr">
              <a:lnSpc>
                <a:spcPct val="150000"/>
              </a:lnSpc>
            </a:pPr>
            <a:endParaRPr lang="en-CA" sz="1400" dirty="0">
              <a:solidFill>
                <a:schemeClr val="tx1"/>
              </a:solidFill>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FC930FDA-179C-D67D-E826-093C64125ECD}"/>
              </a:ext>
            </a:extLst>
          </p:cNvPr>
          <p:cNvSpPr/>
          <p:nvPr/>
        </p:nvSpPr>
        <p:spPr>
          <a:xfrm>
            <a:off x="6131515" y="1393792"/>
            <a:ext cx="3002871" cy="54642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150000"/>
              </a:lnSpc>
            </a:pPr>
            <a:r>
              <a:rPr lang="en-CA" sz="2400" b="1" dirty="0">
                <a:solidFill>
                  <a:schemeClr val="tx1"/>
                </a:solidFill>
                <a:latin typeface="Segoe UI" panose="020B0502040204020203" pitchFamily="34" charset="0"/>
                <a:cs typeface="Segoe UI" panose="020B0502040204020203" pitchFamily="34" charset="0"/>
              </a:rPr>
              <a:t>Olivier Sangam</a:t>
            </a:r>
          </a:p>
          <a:p>
            <a:pPr algn="ctr">
              <a:lnSpc>
                <a:spcPct val="150000"/>
              </a:lnSpc>
            </a:pPr>
            <a:r>
              <a:rPr lang="en-CA" b="1" dirty="0">
                <a:solidFill>
                  <a:schemeClr val="accent1">
                    <a:lumMod val="50000"/>
                  </a:schemeClr>
                </a:solidFill>
                <a:latin typeface="Segoe UI" panose="020B0502040204020203" pitchFamily="34" charset="0"/>
                <a:cs typeface="Segoe UI" panose="020B0502040204020203" pitchFamily="34" charset="0"/>
              </a:rPr>
              <a:t>Electrical Designer</a:t>
            </a:r>
          </a:p>
          <a:p>
            <a:pPr algn="ctr">
              <a:lnSpc>
                <a:spcPct val="150000"/>
              </a:lnSpc>
            </a:pPr>
            <a:endParaRPr lang="en-CA" b="1" dirty="0">
              <a:solidFill>
                <a:schemeClr val="accent1">
                  <a:lumMod val="50000"/>
                </a:schemeClr>
              </a:solidFill>
              <a:latin typeface="Segoe UI" panose="020B0502040204020203" pitchFamily="34" charset="0"/>
              <a:cs typeface="Segoe UI" panose="020B0502040204020203" pitchFamily="34" charset="0"/>
            </a:endParaRPr>
          </a:p>
          <a:p>
            <a:pPr algn="ctr"/>
            <a:endParaRPr lang="en-CA" dirty="0">
              <a:latin typeface="Segoe UI" panose="020B0502040204020203" pitchFamily="34" charset="0"/>
              <a:cs typeface="Segoe UI" panose="020B0502040204020203" pitchFamily="34" charset="0"/>
              <a:hlinkClick r:id="rId5"/>
            </a:endParaRPr>
          </a:p>
          <a:p>
            <a:pPr algn="ctr"/>
            <a:r>
              <a:rPr lang="en-CA" sz="1100" dirty="0">
                <a:solidFill>
                  <a:schemeClr val="tx1"/>
                </a:solidFill>
                <a:latin typeface="Segoe UI" panose="020B0502040204020203" pitchFamily="34" charset="0"/>
                <a:cs typeface="Segoe UI" panose="020B0502040204020203" pitchFamily="34" charset="0"/>
                <a:hlinkClick r:id="rId5"/>
              </a:rPr>
              <a:t>https://www.linkedin.com/in/olivier-mawaba-sangam-46a973108/</a:t>
            </a:r>
            <a:r>
              <a:rPr lang="en-CA" sz="1100" dirty="0">
                <a:solidFill>
                  <a:schemeClr val="tx1"/>
                </a:solidFill>
                <a:latin typeface="Segoe UI" panose="020B0502040204020203" pitchFamily="34" charset="0"/>
                <a:cs typeface="Segoe UI" panose="020B0502040204020203" pitchFamily="34" charset="0"/>
              </a:rPr>
              <a:t> </a:t>
            </a:r>
          </a:p>
          <a:p>
            <a:pPr algn="ctr"/>
            <a:endParaRPr lang="en-CA" dirty="0">
              <a:latin typeface="Segoe UI" panose="020B0502040204020203" pitchFamily="34" charset="0"/>
              <a:cs typeface="Segoe UI" panose="020B0502040204020203" pitchFamily="34" charset="0"/>
            </a:endParaRPr>
          </a:p>
          <a:p>
            <a:pPr algn="ctr"/>
            <a:r>
              <a:rPr lang="en-CA" sz="1400" dirty="0">
                <a:latin typeface="Segoe UI" panose="020B0502040204020203" pitchFamily="34" charset="0"/>
                <a:cs typeface="Segoe UI" panose="020B0502040204020203" pitchFamily="34" charset="0"/>
                <a:hlinkClick r:id="rId6"/>
              </a:rPr>
              <a:t>mawoliv@gmail.com</a:t>
            </a:r>
            <a:r>
              <a:rPr lang="en-CA" sz="1400" dirty="0">
                <a:latin typeface="Segoe UI" panose="020B0502040204020203" pitchFamily="34" charset="0"/>
                <a:cs typeface="Segoe UI" panose="020B0502040204020203" pitchFamily="34" charset="0"/>
              </a:rPr>
              <a:t> </a:t>
            </a:r>
          </a:p>
          <a:p>
            <a:pPr algn="ctr"/>
            <a:endParaRPr lang="en-CA" sz="1400" dirty="0">
              <a:latin typeface="Segoe UI" panose="020B0502040204020203" pitchFamily="34" charset="0"/>
              <a:cs typeface="Segoe UI" panose="020B0502040204020203" pitchFamily="34" charset="0"/>
            </a:endParaRPr>
          </a:p>
          <a:p>
            <a:pPr algn="ctr"/>
            <a:endParaRPr lang="en-CA" sz="1400" dirty="0">
              <a:latin typeface="Segoe UI" panose="020B0502040204020203" pitchFamily="34" charset="0"/>
              <a:cs typeface="Segoe UI" panose="020B0502040204020203" pitchFamily="34" charset="0"/>
            </a:endParaRPr>
          </a:p>
          <a:p>
            <a:pPr algn="ctr"/>
            <a:endParaRPr lang="en-CA" sz="1400" dirty="0">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ACB45DF1-9A17-C524-E2AC-5551FD3DA254}"/>
              </a:ext>
            </a:extLst>
          </p:cNvPr>
          <p:cNvSpPr/>
          <p:nvPr/>
        </p:nvSpPr>
        <p:spPr>
          <a:xfrm>
            <a:off x="9189129" y="1393792"/>
            <a:ext cx="3002870" cy="546420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150000"/>
              </a:lnSpc>
            </a:pPr>
            <a:r>
              <a:rPr lang="en-CA" sz="2400" b="1" dirty="0">
                <a:solidFill>
                  <a:schemeClr val="tx1"/>
                </a:solidFill>
                <a:latin typeface="Segoe UI" panose="020B0502040204020203" pitchFamily="34" charset="0"/>
                <a:cs typeface="Segoe UI" panose="020B0502040204020203" pitchFamily="34" charset="0"/>
              </a:rPr>
              <a:t>Fábio Queiroz</a:t>
            </a:r>
          </a:p>
          <a:p>
            <a:pPr algn="ctr">
              <a:lnSpc>
                <a:spcPct val="150000"/>
              </a:lnSpc>
            </a:pPr>
            <a:r>
              <a:rPr lang="en-CA" b="1" dirty="0">
                <a:solidFill>
                  <a:schemeClr val="accent1">
                    <a:lumMod val="50000"/>
                  </a:schemeClr>
                </a:solidFill>
                <a:latin typeface="Segoe UI" panose="020B0502040204020203" pitchFamily="34" charset="0"/>
                <a:cs typeface="Segoe UI" panose="020B0502040204020203" pitchFamily="34" charset="0"/>
              </a:rPr>
              <a:t>Sr. Data Engineer</a:t>
            </a:r>
          </a:p>
          <a:p>
            <a:pPr algn="ctr">
              <a:lnSpc>
                <a:spcPct val="150000"/>
              </a:lnSpc>
            </a:pPr>
            <a:endParaRPr lang="en-CA" b="1" dirty="0">
              <a:solidFill>
                <a:schemeClr val="accent1">
                  <a:lumMod val="50000"/>
                </a:schemeClr>
              </a:solidFill>
              <a:latin typeface="Segoe UI" panose="020B0502040204020203" pitchFamily="34" charset="0"/>
              <a:cs typeface="Segoe UI" panose="020B0502040204020203" pitchFamily="34" charset="0"/>
            </a:endParaRPr>
          </a:p>
          <a:p>
            <a:pPr algn="ctr">
              <a:lnSpc>
                <a:spcPct val="150000"/>
              </a:lnSpc>
            </a:pPr>
            <a:endParaRPr lang="en-CA" sz="1100" dirty="0">
              <a:solidFill>
                <a:schemeClr val="tx1"/>
              </a:solidFill>
              <a:latin typeface="Segoe UI" panose="020B0502040204020203" pitchFamily="34" charset="0"/>
              <a:cs typeface="Segoe UI" panose="020B0502040204020203" pitchFamily="34" charset="0"/>
              <a:hlinkClick r:id="rId3"/>
            </a:endParaRPr>
          </a:p>
          <a:p>
            <a:pPr algn="ctr">
              <a:lnSpc>
                <a:spcPct val="150000"/>
              </a:lnSpc>
            </a:pPr>
            <a:r>
              <a:rPr lang="en-CA" sz="1100" dirty="0">
                <a:solidFill>
                  <a:schemeClr val="tx1"/>
                </a:solidFill>
                <a:latin typeface="Segoe UI" panose="020B0502040204020203" pitchFamily="34" charset="0"/>
                <a:cs typeface="Segoe UI" panose="020B0502040204020203" pitchFamily="34" charset="0"/>
                <a:hlinkClick r:id="rId7"/>
              </a:rPr>
              <a:t>https://www.linkedin.com/in/fabiomsq/</a:t>
            </a:r>
            <a:endParaRPr lang="en-CA" sz="1100" dirty="0">
              <a:solidFill>
                <a:schemeClr val="tx1"/>
              </a:solidFill>
              <a:latin typeface="Segoe UI" panose="020B0502040204020203" pitchFamily="34" charset="0"/>
              <a:cs typeface="Segoe UI" panose="020B0502040204020203" pitchFamily="34" charset="0"/>
            </a:endParaRPr>
          </a:p>
          <a:p>
            <a:pPr algn="ctr">
              <a:lnSpc>
                <a:spcPct val="150000"/>
              </a:lnSpc>
            </a:pPr>
            <a:r>
              <a:rPr lang="en-CA" sz="1100" dirty="0">
                <a:solidFill>
                  <a:schemeClr val="tx1"/>
                </a:solidFill>
                <a:latin typeface="Segoe UI" panose="020B0502040204020203" pitchFamily="34" charset="0"/>
                <a:cs typeface="Segoe UI" panose="020B0502040204020203" pitchFamily="34" charset="0"/>
              </a:rPr>
              <a:t> </a:t>
            </a:r>
          </a:p>
          <a:p>
            <a:pPr algn="ctr">
              <a:lnSpc>
                <a:spcPct val="150000"/>
              </a:lnSpc>
            </a:pPr>
            <a:r>
              <a:rPr lang="en-CA" sz="1400" dirty="0">
                <a:solidFill>
                  <a:schemeClr val="tx1"/>
                </a:solidFill>
                <a:latin typeface="Segoe UI" panose="020B0502040204020203" pitchFamily="34" charset="0"/>
                <a:cs typeface="Segoe UI" panose="020B0502040204020203" pitchFamily="34" charset="0"/>
                <a:hlinkClick r:id="rId8"/>
              </a:rPr>
              <a:t>fabio.maia82@gmail.com</a:t>
            </a:r>
            <a:r>
              <a:rPr lang="en-CA" sz="1400" dirty="0">
                <a:solidFill>
                  <a:schemeClr val="tx1"/>
                </a:solidFill>
                <a:latin typeface="Segoe UI" panose="020B0502040204020203" pitchFamily="34" charset="0"/>
                <a:cs typeface="Segoe UI" panose="020B0502040204020203" pitchFamily="34" charset="0"/>
              </a:rPr>
              <a:t> </a:t>
            </a:r>
          </a:p>
          <a:p>
            <a:pPr algn="ctr">
              <a:lnSpc>
                <a:spcPct val="150000"/>
              </a:lnSpc>
            </a:pPr>
            <a:endParaRPr lang="en-CA" sz="1400" dirty="0">
              <a:solidFill>
                <a:schemeClr val="tx1"/>
              </a:solidFill>
              <a:latin typeface="Segoe UI" panose="020B0502040204020203" pitchFamily="34" charset="0"/>
              <a:cs typeface="Segoe UI" panose="020B0502040204020203" pitchFamily="34" charset="0"/>
            </a:endParaRPr>
          </a:p>
          <a:p>
            <a:pPr algn="ctr">
              <a:lnSpc>
                <a:spcPct val="150000"/>
              </a:lnSpc>
            </a:pPr>
            <a:endParaRPr lang="en-CA" sz="1400" dirty="0">
              <a:solidFill>
                <a:schemeClr val="tx1"/>
              </a:solidFill>
              <a:latin typeface="Segoe UI" panose="020B0502040204020203" pitchFamily="34" charset="0"/>
              <a:cs typeface="Segoe UI" panose="020B0502040204020203" pitchFamily="34" charset="0"/>
            </a:endParaRPr>
          </a:p>
        </p:txBody>
      </p:sp>
      <p:pic>
        <p:nvPicPr>
          <p:cNvPr id="1026" name="Picture 2" descr="Profile photo of Fábio Queiroz">
            <a:extLst>
              <a:ext uri="{FF2B5EF4-FFF2-40B4-BE49-F238E27FC236}">
                <a16:creationId xmlns:a16="http://schemas.microsoft.com/office/drawing/2014/main" id="{6F68650C-14C1-860D-F72D-ADDA8F2CE1F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9885146" y="1725089"/>
            <a:ext cx="1703911" cy="1703911"/>
          </a:xfrm>
          <a:prstGeom prst="ellipse">
            <a:avLst/>
          </a:prstGeom>
          <a:ln w="1270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image">
            <a:extLst>
              <a:ext uri="{FF2B5EF4-FFF2-40B4-BE49-F238E27FC236}">
                <a16:creationId xmlns:a16="http://schemas.microsoft.com/office/drawing/2014/main" id="{9E2F5F3A-7BE3-7EC4-1FEB-57A37D8965D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636001" y="1725089"/>
            <a:ext cx="1703911" cy="170391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DEA2DC5-BD6C-294A-BB4E-2E9B0BC2509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02943" y="1725089"/>
            <a:ext cx="1703911" cy="1703911"/>
          </a:xfrm>
          <a:prstGeom prst="ellipse">
            <a:avLst/>
          </a:prstGeom>
          <a:ln w="114300" cap="rnd">
            <a:solidFill>
              <a:srgbClr val="022A5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6E349E-5B53-56A9-B237-31B2DFFFB7F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827532" y="1725089"/>
            <a:ext cx="1703911" cy="1703911"/>
          </a:xfrm>
          <a:prstGeom prst="ellipse">
            <a:avLst/>
          </a:prstGeom>
          <a:ln w="114300" cap="rnd">
            <a:solidFill>
              <a:srgbClr val="022A5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C2C01D8-7FD1-38D0-CDA3-854E8C4749C3}"/>
              </a:ext>
            </a:extLst>
          </p:cNvPr>
          <p:cNvSpPr/>
          <p:nvPr/>
        </p:nvSpPr>
        <p:spPr>
          <a:xfrm flipV="1">
            <a:off x="4057100" y="1013834"/>
            <a:ext cx="4148830" cy="45719"/>
          </a:xfrm>
          <a:custGeom>
            <a:avLst/>
            <a:gdLst>
              <a:gd name="connsiteX0" fmla="*/ 0 w 4148830"/>
              <a:gd name="connsiteY0" fmla="*/ 0 h 45719"/>
              <a:gd name="connsiteX1" fmla="*/ 774448 w 4148830"/>
              <a:gd name="connsiteY1" fmla="*/ 0 h 45719"/>
              <a:gd name="connsiteX2" fmla="*/ 1507408 w 4148830"/>
              <a:gd name="connsiteY2" fmla="*/ 0 h 45719"/>
              <a:gd name="connsiteX3" fmla="*/ 2157392 w 4148830"/>
              <a:gd name="connsiteY3" fmla="*/ 0 h 45719"/>
              <a:gd name="connsiteX4" fmla="*/ 2807375 w 4148830"/>
              <a:gd name="connsiteY4" fmla="*/ 0 h 45719"/>
              <a:gd name="connsiteX5" fmla="*/ 3457358 w 4148830"/>
              <a:gd name="connsiteY5" fmla="*/ 0 h 45719"/>
              <a:gd name="connsiteX6" fmla="*/ 4148830 w 4148830"/>
              <a:gd name="connsiteY6" fmla="*/ 0 h 45719"/>
              <a:gd name="connsiteX7" fmla="*/ 4148830 w 4148830"/>
              <a:gd name="connsiteY7" fmla="*/ 45719 h 45719"/>
              <a:gd name="connsiteX8" fmla="*/ 3374382 w 4148830"/>
              <a:gd name="connsiteY8" fmla="*/ 45719 h 45719"/>
              <a:gd name="connsiteX9" fmla="*/ 2641422 w 4148830"/>
              <a:gd name="connsiteY9" fmla="*/ 45719 h 45719"/>
              <a:gd name="connsiteX10" fmla="*/ 2074415 w 4148830"/>
              <a:gd name="connsiteY10" fmla="*/ 45719 h 45719"/>
              <a:gd name="connsiteX11" fmla="*/ 1382943 w 4148830"/>
              <a:gd name="connsiteY11" fmla="*/ 45719 h 45719"/>
              <a:gd name="connsiteX12" fmla="*/ 815937 w 4148830"/>
              <a:gd name="connsiteY12" fmla="*/ 45719 h 45719"/>
              <a:gd name="connsiteX13" fmla="*/ 0 w 4148830"/>
              <a:gd name="connsiteY13" fmla="*/ 45719 h 45719"/>
              <a:gd name="connsiteX14" fmla="*/ 0 w 4148830"/>
              <a:gd name="connsiteY1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8830" h="45719" fill="none" extrusionOk="0">
                <a:moveTo>
                  <a:pt x="0" y="0"/>
                </a:moveTo>
                <a:cubicBezTo>
                  <a:pt x="326583" y="-12307"/>
                  <a:pt x="508982" y="22099"/>
                  <a:pt x="774448" y="0"/>
                </a:cubicBezTo>
                <a:cubicBezTo>
                  <a:pt x="1039914" y="-22099"/>
                  <a:pt x="1181632" y="-16457"/>
                  <a:pt x="1507408" y="0"/>
                </a:cubicBezTo>
                <a:cubicBezTo>
                  <a:pt x="1833184" y="16457"/>
                  <a:pt x="2008643" y="-31503"/>
                  <a:pt x="2157392" y="0"/>
                </a:cubicBezTo>
                <a:cubicBezTo>
                  <a:pt x="2306141" y="31503"/>
                  <a:pt x="2587110" y="-23754"/>
                  <a:pt x="2807375" y="0"/>
                </a:cubicBezTo>
                <a:cubicBezTo>
                  <a:pt x="3027640" y="23754"/>
                  <a:pt x="3316083" y="-1838"/>
                  <a:pt x="3457358" y="0"/>
                </a:cubicBezTo>
                <a:cubicBezTo>
                  <a:pt x="3598633" y="1838"/>
                  <a:pt x="3964437" y="-132"/>
                  <a:pt x="4148830" y="0"/>
                </a:cubicBezTo>
                <a:cubicBezTo>
                  <a:pt x="4147247" y="15170"/>
                  <a:pt x="4150140" y="24105"/>
                  <a:pt x="4148830" y="45719"/>
                </a:cubicBezTo>
                <a:cubicBezTo>
                  <a:pt x="3963348" y="9296"/>
                  <a:pt x="3748575" y="37198"/>
                  <a:pt x="3374382" y="45719"/>
                </a:cubicBezTo>
                <a:cubicBezTo>
                  <a:pt x="3000189" y="54240"/>
                  <a:pt x="2987550" y="15614"/>
                  <a:pt x="2641422" y="45719"/>
                </a:cubicBezTo>
                <a:cubicBezTo>
                  <a:pt x="2295294" y="75824"/>
                  <a:pt x="2212629" y="54173"/>
                  <a:pt x="2074415" y="45719"/>
                </a:cubicBezTo>
                <a:cubicBezTo>
                  <a:pt x="1936201" y="37265"/>
                  <a:pt x="1552480" y="19969"/>
                  <a:pt x="1382943" y="45719"/>
                </a:cubicBezTo>
                <a:cubicBezTo>
                  <a:pt x="1213406" y="71469"/>
                  <a:pt x="942528" y="69160"/>
                  <a:pt x="815937" y="45719"/>
                </a:cubicBezTo>
                <a:cubicBezTo>
                  <a:pt x="689346" y="22278"/>
                  <a:pt x="345488" y="5713"/>
                  <a:pt x="0" y="45719"/>
                </a:cubicBezTo>
                <a:cubicBezTo>
                  <a:pt x="-2207" y="23575"/>
                  <a:pt x="-221" y="10683"/>
                  <a:pt x="0" y="0"/>
                </a:cubicBezTo>
                <a:close/>
              </a:path>
              <a:path w="4148830" h="45719" stroke="0" extrusionOk="0">
                <a:moveTo>
                  <a:pt x="0" y="0"/>
                </a:moveTo>
                <a:cubicBezTo>
                  <a:pt x="352504" y="13292"/>
                  <a:pt x="435243" y="19291"/>
                  <a:pt x="732960" y="0"/>
                </a:cubicBezTo>
                <a:cubicBezTo>
                  <a:pt x="1030677" y="-19291"/>
                  <a:pt x="1121888" y="1518"/>
                  <a:pt x="1424432" y="0"/>
                </a:cubicBezTo>
                <a:cubicBezTo>
                  <a:pt x="1726976" y="-1518"/>
                  <a:pt x="1876051" y="-7273"/>
                  <a:pt x="1991438" y="0"/>
                </a:cubicBezTo>
                <a:cubicBezTo>
                  <a:pt x="2106825" y="7273"/>
                  <a:pt x="2464700" y="-21172"/>
                  <a:pt x="2765887" y="0"/>
                </a:cubicBezTo>
                <a:cubicBezTo>
                  <a:pt x="3067074" y="21172"/>
                  <a:pt x="3081313" y="19267"/>
                  <a:pt x="3332893" y="0"/>
                </a:cubicBezTo>
                <a:cubicBezTo>
                  <a:pt x="3584473" y="-19267"/>
                  <a:pt x="3901482" y="-11519"/>
                  <a:pt x="4148830" y="0"/>
                </a:cubicBezTo>
                <a:cubicBezTo>
                  <a:pt x="4150086" y="13902"/>
                  <a:pt x="4148345" y="25874"/>
                  <a:pt x="4148830" y="45719"/>
                </a:cubicBezTo>
                <a:cubicBezTo>
                  <a:pt x="3801633" y="64927"/>
                  <a:pt x="3622595" y="66009"/>
                  <a:pt x="3374382" y="45719"/>
                </a:cubicBezTo>
                <a:cubicBezTo>
                  <a:pt x="3126169" y="25429"/>
                  <a:pt x="2924768" y="40014"/>
                  <a:pt x="2765887" y="45719"/>
                </a:cubicBezTo>
                <a:cubicBezTo>
                  <a:pt x="2607006" y="51424"/>
                  <a:pt x="2408629" y="71505"/>
                  <a:pt x="2157392" y="45719"/>
                </a:cubicBezTo>
                <a:cubicBezTo>
                  <a:pt x="1906156" y="19933"/>
                  <a:pt x="1857919" y="24330"/>
                  <a:pt x="1590385" y="45719"/>
                </a:cubicBezTo>
                <a:cubicBezTo>
                  <a:pt x="1322851" y="67108"/>
                  <a:pt x="1097965" y="20866"/>
                  <a:pt x="815937" y="45719"/>
                </a:cubicBezTo>
                <a:cubicBezTo>
                  <a:pt x="533909" y="70572"/>
                  <a:pt x="290072" y="72050"/>
                  <a:pt x="0" y="45719"/>
                </a:cubicBezTo>
                <a:cubicBezTo>
                  <a:pt x="-281" y="25523"/>
                  <a:pt x="-838" y="2144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01946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1" y="0"/>
            <a:ext cx="12191999" cy="981872"/>
          </a:xfrm>
          <a:prstGeom prst="rect">
            <a:avLst/>
          </a:prstGeom>
          <a:noFill/>
        </p:spPr>
        <p:txBody>
          <a:bodyPr wrap="square" rtlCol="0">
            <a:spAutoFit/>
          </a:bodyPr>
          <a:lstStyle/>
          <a:p>
            <a:pPr algn="ctr">
              <a:lnSpc>
                <a:spcPct val="150000"/>
              </a:lnSpc>
            </a:pPr>
            <a:r>
              <a:rPr lang="en-CA" sz="4400" b="1" dirty="0">
                <a:solidFill>
                  <a:srgbClr val="022A56"/>
                </a:solidFill>
                <a:latin typeface="Segoe UI" panose="020B0502040204020203" pitchFamily="34" charset="0"/>
                <a:cs typeface="Segoe UI" panose="020B0502040204020203" pitchFamily="34" charset="0"/>
              </a:rPr>
              <a:t>Tools we used…</a:t>
            </a:r>
          </a:p>
        </p:txBody>
      </p:sp>
      <p:sp>
        <p:nvSpPr>
          <p:cNvPr id="6" name="Rectangle 5">
            <a:extLst>
              <a:ext uri="{FF2B5EF4-FFF2-40B4-BE49-F238E27FC236}">
                <a16:creationId xmlns:a16="http://schemas.microsoft.com/office/drawing/2014/main" id="{2C2C01D8-7FD1-38D0-CDA3-854E8C4749C3}"/>
              </a:ext>
            </a:extLst>
          </p:cNvPr>
          <p:cNvSpPr/>
          <p:nvPr/>
        </p:nvSpPr>
        <p:spPr>
          <a:xfrm flipV="1">
            <a:off x="4021583" y="1021025"/>
            <a:ext cx="4148830" cy="45719"/>
          </a:xfrm>
          <a:custGeom>
            <a:avLst/>
            <a:gdLst>
              <a:gd name="connsiteX0" fmla="*/ 0 w 4148830"/>
              <a:gd name="connsiteY0" fmla="*/ 0 h 45719"/>
              <a:gd name="connsiteX1" fmla="*/ 774448 w 4148830"/>
              <a:gd name="connsiteY1" fmla="*/ 0 h 45719"/>
              <a:gd name="connsiteX2" fmla="*/ 1507408 w 4148830"/>
              <a:gd name="connsiteY2" fmla="*/ 0 h 45719"/>
              <a:gd name="connsiteX3" fmla="*/ 2157392 w 4148830"/>
              <a:gd name="connsiteY3" fmla="*/ 0 h 45719"/>
              <a:gd name="connsiteX4" fmla="*/ 2807375 w 4148830"/>
              <a:gd name="connsiteY4" fmla="*/ 0 h 45719"/>
              <a:gd name="connsiteX5" fmla="*/ 3457358 w 4148830"/>
              <a:gd name="connsiteY5" fmla="*/ 0 h 45719"/>
              <a:gd name="connsiteX6" fmla="*/ 4148830 w 4148830"/>
              <a:gd name="connsiteY6" fmla="*/ 0 h 45719"/>
              <a:gd name="connsiteX7" fmla="*/ 4148830 w 4148830"/>
              <a:gd name="connsiteY7" fmla="*/ 45719 h 45719"/>
              <a:gd name="connsiteX8" fmla="*/ 3374382 w 4148830"/>
              <a:gd name="connsiteY8" fmla="*/ 45719 h 45719"/>
              <a:gd name="connsiteX9" fmla="*/ 2641422 w 4148830"/>
              <a:gd name="connsiteY9" fmla="*/ 45719 h 45719"/>
              <a:gd name="connsiteX10" fmla="*/ 2074415 w 4148830"/>
              <a:gd name="connsiteY10" fmla="*/ 45719 h 45719"/>
              <a:gd name="connsiteX11" fmla="*/ 1382943 w 4148830"/>
              <a:gd name="connsiteY11" fmla="*/ 45719 h 45719"/>
              <a:gd name="connsiteX12" fmla="*/ 815937 w 4148830"/>
              <a:gd name="connsiteY12" fmla="*/ 45719 h 45719"/>
              <a:gd name="connsiteX13" fmla="*/ 0 w 4148830"/>
              <a:gd name="connsiteY13" fmla="*/ 45719 h 45719"/>
              <a:gd name="connsiteX14" fmla="*/ 0 w 4148830"/>
              <a:gd name="connsiteY1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48830" h="45719" fill="none" extrusionOk="0">
                <a:moveTo>
                  <a:pt x="0" y="0"/>
                </a:moveTo>
                <a:cubicBezTo>
                  <a:pt x="326583" y="-12307"/>
                  <a:pt x="508982" y="22099"/>
                  <a:pt x="774448" y="0"/>
                </a:cubicBezTo>
                <a:cubicBezTo>
                  <a:pt x="1039914" y="-22099"/>
                  <a:pt x="1181632" y="-16457"/>
                  <a:pt x="1507408" y="0"/>
                </a:cubicBezTo>
                <a:cubicBezTo>
                  <a:pt x="1833184" y="16457"/>
                  <a:pt x="2008643" y="-31503"/>
                  <a:pt x="2157392" y="0"/>
                </a:cubicBezTo>
                <a:cubicBezTo>
                  <a:pt x="2306141" y="31503"/>
                  <a:pt x="2587110" y="-23754"/>
                  <a:pt x="2807375" y="0"/>
                </a:cubicBezTo>
                <a:cubicBezTo>
                  <a:pt x="3027640" y="23754"/>
                  <a:pt x="3316083" y="-1838"/>
                  <a:pt x="3457358" y="0"/>
                </a:cubicBezTo>
                <a:cubicBezTo>
                  <a:pt x="3598633" y="1838"/>
                  <a:pt x="3964437" y="-132"/>
                  <a:pt x="4148830" y="0"/>
                </a:cubicBezTo>
                <a:cubicBezTo>
                  <a:pt x="4147247" y="15170"/>
                  <a:pt x="4150140" y="24105"/>
                  <a:pt x="4148830" y="45719"/>
                </a:cubicBezTo>
                <a:cubicBezTo>
                  <a:pt x="3963348" y="9296"/>
                  <a:pt x="3748575" y="37198"/>
                  <a:pt x="3374382" y="45719"/>
                </a:cubicBezTo>
                <a:cubicBezTo>
                  <a:pt x="3000189" y="54240"/>
                  <a:pt x="2987550" y="15614"/>
                  <a:pt x="2641422" y="45719"/>
                </a:cubicBezTo>
                <a:cubicBezTo>
                  <a:pt x="2295294" y="75824"/>
                  <a:pt x="2212629" y="54173"/>
                  <a:pt x="2074415" y="45719"/>
                </a:cubicBezTo>
                <a:cubicBezTo>
                  <a:pt x="1936201" y="37265"/>
                  <a:pt x="1552480" y="19969"/>
                  <a:pt x="1382943" y="45719"/>
                </a:cubicBezTo>
                <a:cubicBezTo>
                  <a:pt x="1213406" y="71469"/>
                  <a:pt x="942528" y="69160"/>
                  <a:pt x="815937" y="45719"/>
                </a:cubicBezTo>
                <a:cubicBezTo>
                  <a:pt x="689346" y="22278"/>
                  <a:pt x="345488" y="5713"/>
                  <a:pt x="0" y="45719"/>
                </a:cubicBezTo>
                <a:cubicBezTo>
                  <a:pt x="-2207" y="23575"/>
                  <a:pt x="-221" y="10683"/>
                  <a:pt x="0" y="0"/>
                </a:cubicBezTo>
                <a:close/>
              </a:path>
              <a:path w="4148830" h="45719" stroke="0" extrusionOk="0">
                <a:moveTo>
                  <a:pt x="0" y="0"/>
                </a:moveTo>
                <a:cubicBezTo>
                  <a:pt x="352504" y="13292"/>
                  <a:pt x="435243" y="19291"/>
                  <a:pt x="732960" y="0"/>
                </a:cubicBezTo>
                <a:cubicBezTo>
                  <a:pt x="1030677" y="-19291"/>
                  <a:pt x="1121888" y="1518"/>
                  <a:pt x="1424432" y="0"/>
                </a:cubicBezTo>
                <a:cubicBezTo>
                  <a:pt x="1726976" y="-1518"/>
                  <a:pt x="1876051" y="-7273"/>
                  <a:pt x="1991438" y="0"/>
                </a:cubicBezTo>
                <a:cubicBezTo>
                  <a:pt x="2106825" y="7273"/>
                  <a:pt x="2464700" y="-21172"/>
                  <a:pt x="2765887" y="0"/>
                </a:cubicBezTo>
                <a:cubicBezTo>
                  <a:pt x="3067074" y="21172"/>
                  <a:pt x="3081313" y="19267"/>
                  <a:pt x="3332893" y="0"/>
                </a:cubicBezTo>
                <a:cubicBezTo>
                  <a:pt x="3584473" y="-19267"/>
                  <a:pt x="3901482" y="-11519"/>
                  <a:pt x="4148830" y="0"/>
                </a:cubicBezTo>
                <a:cubicBezTo>
                  <a:pt x="4150086" y="13902"/>
                  <a:pt x="4148345" y="25874"/>
                  <a:pt x="4148830" y="45719"/>
                </a:cubicBezTo>
                <a:cubicBezTo>
                  <a:pt x="3801633" y="64927"/>
                  <a:pt x="3622595" y="66009"/>
                  <a:pt x="3374382" y="45719"/>
                </a:cubicBezTo>
                <a:cubicBezTo>
                  <a:pt x="3126169" y="25429"/>
                  <a:pt x="2924768" y="40014"/>
                  <a:pt x="2765887" y="45719"/>
                </a:cubicBezTo>
                <a:cubicBezTo>
                  <a:pt x="2607006" y="51424"/>
                  <a:pt x="2408629" y="71505"/>
                  <a:pt x="2157392" y="45719"/>
                </a:cubicBezTo>
                <a:cubicBezTo>
                  <a:pt x="1906156" y="19933"/>
                  <a:pt x="1857919" y="24330"/>
                  <a:pt x="1590385" y="45719"/>
                </a:cubicBezTo>
                <a:cubicBezTo>
                  <a:pt x="1322851" y="67108"/>
                  <a:pt x="1097965" y="20866"/>
                  <a:pt x="815937" y="45719"/>
                </a:cubicBezTo>
                <a:cubicBezTo>
                  <a:pt x="533909" y="70572"/>
                  <a:pt x="290072" y="72050"/>
                  <a:pt x="0" y="45719"/>
                </a:cubicBezTo>
                <a:cubicBezTo>
                  <a:pt x="-281" y="25523"/>
                  <a:pt x="-838" y="2144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pic>
        <p:nvPicPr>
          <p:cNvPr id="3074" name="Picture 2">
            <a:extLst>
              <a:ext uri="{FF2B5EF4-FFF2-40B4-BE49-F238E27FC236}">
                <a16:creationId xmlns:a16="http://schemas.microsoft.com/office/drawing/2014/main" id="{39B679CE-2ED5-35C6-39EB-71A4CD2E5AF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97653" y="1844223"/>
            <a:ext cx="2100403" cy="129347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C2B6706-00B4-F721-E75F-CD6356CFDAC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317740" y="1989313"/>
            <a:ext cx="944168" cy="9441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82992C4-84AA-C1EE-F0F7-748B2CC294D1}"/>
              </a:ext>
            </a:extLst>
          </p:cNvPr>
          <p:cNvSpPr txBox="1"/>
          <p:nvPr/>
        </p:nvSpPr>
        <p:spPr>
          <a:xfrm>
            <a:off x="1328837" y="2936184"/>
            <a:ext cx="1838036" cy="369332"/>
          </a:xfrm>
          <a:prstGeom prst="rect">
            <a:avLst/>
          </a:prstGeom>
          <a:noFill/>
        </p:spPr>
        <p:txBody>
          <a:bodyPr wrap="square">
            <a:spAutoFit/>
          </a:bodyPr>
          <a:lstStyle/>
          <a:p>
            <a:r>
              <a:rPr lang="en-CA" sz="1800" b="1" dirty="0">
                <a:solidFill>
                  <a:srgbClr val="022A56"/>
                </a:solidFill>
                <a:latin typeface="Segoe UI" panose="020B0502040204020203" pitchFamily="34" charset="0"/>
                <a:cs typeface="Segoe UI" panose="020B0502040204020203" pitchFamily="34" charset="0"/>
              </a:rPr>
              <a:t>Google Collab</a:t>
            </a:r>
            <a:endParaRPr lang="en-CA" dirty="0"/>
          </a:p>
        </p:txBody>
      </p:sp>
      <p:sp>
        <p:nvSpPr>
          <p:cNvPr id="11" name="TextBox 10">
            <a:extLst>
              <a:ext uri="{FF2B5EF4-FFF2-40B4-BE49-F238E27FC236}">
                <a16:creationId xmlns:a16="http://schemas.microsoft.com/office/drawing/2014/main" id="{D1A3930F-46A0-0E0A-5A5E-105A0F8C663E}"/>
              </a:ext>
            </a:extLst>
          </p:cNvPr>
          <p:cNvSpPr txBox="1"/>
          <p:nvPr/>
        </p:nvSpPr>
        <p:spPr>
          <a:xfrm>
            <a:off x="8637227" y="2933481"/>
            <a:ext cx="2305194" cy="369332"/>
          </a:xfrm>
          <a:prstGeom prst="rect">
            <a:avLst/>
          </a:prstGeom>
          <a:noFill/>
        </p:spPr>
        <p:txBody>
          <a:bodyPr wrap="square">
            <a:spAutoFit/>
          </a:bodyPr>
          <a:lstStyle/>
          <a:p>
            <a:pPr algn="ctr"/>
            <a:r>
              <a:rPr lang="en-CA" sz="1800" b="1" dirty="0">
                <a:solidFill>
                  <a:srgbClr val="022A56"/>
                </a:solidFill>
                <a:latin typeface="Segoe UI" panose="020B0502040204020203" pitchFamily="34" charset="0"/>
                <a:cs typeface="Segoe UI" panose="020B0502040204020203" pitchFamily="34" charset="0"/>
              </a:rPr>
              <a:t>Microsoft PowerBI</a:t>
            </a:r>
            <a:endParaRPr lang="en-CA" dirty="0"/>
          </a:p>
        </p:txBody>
      </p:sp>
      <p:pic>
        <p:nvPicPr>
          <p:cNvPr id="13" name="Picture 12">
            <a:extLst>
              <a:ext uri="{FF2B5EF4-FFF2-40B4-BE49-F238E27FC236}">
                <a16:creationId xmlns:a16="http://schemas.microsoft.com/office/drawing/2014/main" id="{9016E828-F177-3ABA-E269-F8A6FC04D7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3914" y="2018877"/>
            <a:ext cx="944167" cy="944167"/>
          </a:xfrm>
          <a:prstGeom prst="rect">
            <a:avLst/>
          </a:prstGeom>
        </p:spPr>
      </p:pic>
      <p:sp>
        <p:nvSpPr>
          <p:cNvPr id="14" name="TextBox 13">
            <a:extLst>
              <a:ext uri="{FF2B5EF4-FFF2-40B4-BE49-F238E27FC236}">
                <a16:creationId xmlns:a16="http://schemas.microsoft.com/office/drawing/2014/main" id="{7686F1E3-50A2-02F8-F242-DE661F15141B}"/>
              </a:ext>
            </a:extLst>
          </p:cNvPr>
          <p:cNvSpPr txBox="1"/>
          <p:nvPr/>
        </p:nvSpPr>
        <p:spPr>
          <a:xfrm>
            <a:off x="4943402" y="2933481"/>
            <a:ext cx="2305194" cy="369332"/>
          </a:xfrm>
          <a:prstGeom prst="rect">
            <a:avLst/>
          </a:prstGeom>
          <a:noFill/>
        </p:spPr>
        <p:txBody>
          <a:bodyPr wrap="square">
            <a:spAutoFit/>
          </a:bodyPr>
          <a:lstStyle/>
          <a:p>
            <a:pPr algn="ctr"/>
            <a:r>
              <a:rPr lang="en-CA" sz="1800" b="1" dirty="0">
                <a:solidFill>
                  <a:srgbClr val="022A56"/>
                </a:solidFill>
                <a:latin typeface="Segoe UI" panose="020B0502040204020203" pitchFamily="34" charset="0"/>
                <a:cs typeface="Segoe UI" panose="020B0502040204020203" pitchFamily="34" charset="0"/>
              </a:rPr>
              <a:t>GitHub</a:t>
            </a:r>
            <a:endParaRPr lang="en-CA" dirty="0"/>
          </a:p>
        </p:txBody>
      </p:sp>
      <p:pic>
        <p:nvPicPr>
          <p:cNvPr id="3080" name="Picture 8" descr="ESRI – Logos Download">
            <a:extLst>
              <a:ext uri="{FF2B5EF4-FFF2-40B4-BE49-F238E27FC236}">
                <a16:creationId xmlns:a16="http://schemas.microsoft.com/office/drawing/2014/main" id="{8E7D0231-7B44-1309-85C8-250572D2E8F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60376" y="3859668"/>
            <a:ext cx="2374956" cy="9719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30B0D07-08C9-6CB5-7F90-7DED02928AD8}"/>
              </a:ext>
            </a:extLst>
          </p:cNvPr>
          <p:cNvSpPr txBox="1"/>
          <p:nvPr/>
        </p:nvSpPr>
        <p:spPr>
          <a:xfrm>
            <a:off x="1430194" y="4679180"/>
            <a:ext cx="1838036" cy="369332"/>
          </a:xfrm>
          <a:prstGeom prst="rect">
            <a:avLst/>
          </a:prstGeom>
          <a:noFill/>
        </p:spPr>
        <p:txBody>
          <a:bodyPr wrap="square">
            <a:spAutoFit/>
          </a:bodyPr>
          <a:lstStyle/>
          <a:p>
            <a:pPr algn="ctr"/>
            <a:r>
              <a:rPr lang="en-CA" b="1" dirty="0">
                <a:solidFill>
                  <a:srgbClr val="022A56"/>
                </a:solidFill>
                <a:latin typeface="Segoe UI" panose="020B0502040204020203" pitchFamily="34" charset="0"/>
                <a:cs typeface="Segoe UI" panose="020B0502040204020203" pitchFamily="34" charset="0"/>
              </a:rPr>
              <a:t>Arc GIS</a:t>
            </a:r>
            <a:endParaRPr lang="en-CA" dirty="0"/>
          </a:p>
        </p:txBody>
      </p:sp>
      <p:pic>
        <p:nvPicPr>
          <p:cNvPr id="3082" name="Picture 10" descr="Microsoft Azure Logo and symbol, meaning, history, PNG, brand">
            <a:extLst>
              <a:ext uri="{FF2B5EF4-FFF2-40B4-BE49-F238E27FC236}">
                <a16:creationId xmlns:a16="http://schemas.microsoft.com/office/drawing/2014/main" id="{FE08B98D-C327-2CA8-3584-52FA878F027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167398" y="3800866"/>
            <a:ext cx="1492194" cy="8393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D93A790-223E-9C96-694B-FE3B24469B01}"/>
              </a:ext>
            </a:extLst>
          </p:cNvPr>
          <p:cNvSpPr txBox="1"/>
          <p:nvPr/>
        </p:nvSpPr>
        <p:spPr>
          <a:xfrm>
            <a:off x="8760898" y="4747041"/>
            <a:ext cx="2305194" cy="369332"/>
          </a:xfrm>
          <a:prstGeom prst="rect">
            <a:avLst/>
          </a:prstGeom>
          <a:noFill/>
        </p:spPr>
        <p:txBody>
          <a:bodyPr wrap="square">
            <a:spAutoFit/>
          </a:bodyPr>
          <a:lstStyle/>
          <a:p>
            <a:pPr algn="ctr"/>
            <a:r>
              <a:rPr lang="en-CA" sz="1800" b="1" dirty="0">
                <a:solidFill>
                  <a:srgbClr val="022A56"/>
                </a:solidFill>
                <a:latin typeface="Segoe UI" panose="020B0502040204020203" pitchFamily="34" charset="0"/>
                <a:cs typeface="Segoe UI" panose="020B0502040204020203" pitchFamily="34" charset="0"/>
              </a:rPr>
              <a:t>Microsoft Azure</a:t>
            </a:r>
            <a:endParaRPr lang="en-CA" dirty="0"/>
          </a:p>
        </p:txBody>
      </p:sp>
      <p:pic>
        <p:nvPicPr>
          <p:cNvPr id="1026" name="Picture 2">
            <a:extLst>
              <a:ext uri="{FF2B5EF4-FFF2-40B4-BE49-F238E27FC236}">
                <a16:creationId xmlns:a16="http://schemas.microsoft.com/office/drawing/2014/main" id="{4B9C69B2-3337-1908-5B06-E4F53D2A7B0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649334" y="3700186"/>
            <a:ext cx="893332" cy="9789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B635F6-2B6E-9416-2F60-D0688E7DA297}"/>
              </a:ext>
            </a:extLst>
          </p:cNvPr>
          <p:cNvSpPr txBox="1"/>
          <p:nvPr/>
        </p:nvSpPr>
        <p:spPr>
          <a:xfrm>
            <a:off x="4943400" y="4707221"/>
            <a:ext cx="2305194" cy="369332"/>
          </a:xfrm>
          <a:prstGeom prst="rect">
            <a:avLst/>
          </a:prstGeom>
          <a:noFill/>
        </p:spPr>
        <p:txBody>
          <a:bodyPr wrap="square">
            <a:spAutoFit/>
          </a:bodyPr>
          <a:lstStyle/>
          <a:p>
            <a:pPr algn="ctr"/>
            <a:r>
              <a:rPr lang="en-CA" sz="1800" b="1" dirty="0">
                <a:solidFill>
                  <a:srgbClr val="022A56"/>
                </a:solidFill>
                <a:latin typeface="Segoe UI" panose="020B0502040204020203" pitchFamily="34" charset="0"/>
                <a:cs typeface="Segoe UI" panose="020B0502040204020203" pitchFamily="34" charset="0"/>
              </a:rPr>
              <a:t>Python</a:t>
            </a:r>
            <a:endParaRPr lang="en-CA" dirty="0"/>
          </a:p>
        </p:txBody>
      </p:sp>
      <p:pic>
        <p:nvPicPr>
          <p:cNvPr id="3" name="Picture 2" descr="drawing">
            <a:extLst>
              <a:ext uri="{FF2B5EF4-FFF2-40B4-BE49-F238E27FC236}">
                <a16:creationId xmlns:a16="http://schemas.microsoft.com/office/drawing/2014/main" id="{91BB240A-7554-2DF0-8848-100433711D5C}"/>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996043" y="5724782"/>
            <a:ext cx="1946378" cy="278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 Stacks">
            <a:extLst>
              <a:ext uri="{FF2B5EF4-FFF2-40B4-BE49-F238E27FC236}">
                <a16:creationId xmlns:a16="http://schemas.microsoft.com/office/drawing/2014/main" id="{777FA241-BB17-84EF-507F-1824E5659FA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269935" y="5648210"/>
            <a:ext cx="2165397" cy="431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563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2343705" y="329184"/>
            <a:ext cx="9205167" cy="885991"/>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References</a:t>
            </a:r>
          </a:p>
        </p:txBody>
      </p:sp>
      <p:pic>
        <p:nvPicPr>
          <p:cNvPr id="20" name="Picture 6">
            <a:extLst>
              <a:ext uri="{FF2B5EF4-FFF2-40B4-BE49-F238E27FC236}">
                <a16:creationId xmlns:a16="http://schemas.microsoft.com/office/drawing/2014/main" id="{FDDAEBAE-B882-8B4E-DFE7-4F766E59CA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
            <a:ext cx="2343685"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5" name="TextBox 4">
            <a:extLst>
              <a:ext uri="{FF2B5EF4-FFF2-40B4-BE49-F238E27FC236}">
                <a16:creationId xmlns:a16="http://schemas.microsoft.com/office/drawing/2014/main" id="{8DD0735B-F51D-CEA2-39CF-FD79C31842DE}"/>
              </a:ext>
            </a:extLst>
          </p:cNvPr>
          <p:cNvSpPr txBox="1"/>
          <p:nvPr/>
        </p:nvSpPr>
        <p:spPr>
          <a:xfrm>
            <a:off x="2343705" y="1443770"/>
            <a:ext cx="9845247" cy="5414230"/>
          </a:xfrm>
          <a:prstGeom prst="rect">
            <a:avLst/>
          </a:prstGeom>
        </p:spPr>
        <p:txBody>
          <a:bodyPr vert="horz" lIns="91440" tIns="45720" rIns="91440" bIns="45720" rtlCol="0">
            <a:noAutofit/>
          </a:bodyPr>
          <a:lstStyle/>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CA" sz="1400" b="0" i="0" u="none" strike="noStrike" kern="1200"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Géron</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r>
              <a:rPr kumimoji="0" lang="en-CA" sz="1400" b="0" i="0" u="none" strike="noStrike" kern="1200"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Aurélien</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2022, </a:t>
            </a:r>
            <a:r>
              <a:rPr kumimoji="0" lang="en-CA" sz="1400" b="0" i="1"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Hands-On Machine Learning with Scikit-Learn, </a:t>
            </a:r>
            <a:r>
              <a:rPr kumimoji="0" lang="en-CA" sz="1400" b="0" i="1" u="none" strike="noStrike" kern="1200"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Keras</a:t>
            </a:r>
            <a:r>
              <a:rPr kumimoji="0" lang="en-CA" sz="1400" b="0" i="1"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and TensorFlow: Concepts, Tools, and Techniques to Build Intelligent Systems</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3</a:t>
            </a:r>
            <a:r>
              <a:rPr kumimoji="0" lang="en-CA" sz="1400" b="0" i="0" u="none" strike="noStrike" kern="1200" cap="none" spc="0" normalizeH="0" baseline="30000" noProof="0" dirty="0">
                <a:ln>
                  <a:noFill/>
                </a:ln>
                <a:solidFill>
                  <a:srgbClr val="022A56"/>
                </a:solidFill>
                <a:effectLst/>
                <a:uLnTx/>
                <a:uFillTx/>
                <a:latin typeface="Segoe UI" panose="020B0502040204020203" pitchFamily="34" charset="0"/>
                <a:cs typeface="Segoe UI" panose="020B0502040204020203" pitchFamily="34" charset="0"/>
              </a:rPr>
              <a:t>rd</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Edition, O'Reilly Media.</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CA" sz="1400" dirty="0">
                <a:solidFill>
                  <a:srgbClr val="022A56"/>
                </a:solidFill>
                <a:latin typeface="Segoe UI" panose="020B0502040204020203" pitchFamily="34" charset="0"/>
                <a:cs typeface="Segoe UI" panose="020B0502040204020203" pitchFamily="34" charset="0"/>
              </a:rPr>
              <a:t>Toronto Police Service, </a:t>
            </a:r>
            <a:r>
              <a:rPr lang="en-CA" sz="1400" dirty="0">
                <a:solidFill>
                  <a:srgbClr val="022A56"/>
                </a:solidFill>
                <a:latin typeface="Segoe UI" panose="020B0502040204020203" pitchFamily="34" charset="0"/>
                <a:cs typeface="Segoe UI" panose="020B0502040204020203" pitchFamily="34" charset="0"/>
                <a:hlinkClick r:id="rId3"/>
              </a:rPr>
              <a:t>https://data.torontopolice.on.ca/</a:t>
            </a:r>
            <a:r>
              <a:rPr lang="en-CA"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CA" sz="1400" dirty="0">
                <a:solidFill>
                  <a:srgbClr val="022A56"/>
                </a:solidFill>
                <a:latin typeface="Segoe UI" panose="020B0502040204020203" pitchFamily="34" charset="0"/>
                <a:cs typeface="Segoe UI" panose="020B0502040204020203" pitchFamily="34" charset="0"/>
              </a:rPr>
              <a:t>Toronto Police Service, Public Safety Data Portal, February 2023, MCI documentation,  </a:t>
            </a:r>
            <a:r>
              <a:rPr lang="en-CA" sz="1400" dirty="0">
                <a:solidFill>
                  <a:srgbClr val="022A56"/>
                </a:solidFill>
                <a:latin typeface="Segoe UI" panose="020B0502040204020203" pitchFamily="34" charset="0"/>
                <a:cs typeface="Segoe UI" panose="020B0502040204020203" pitchFamily="34" charset="0"/>
                <a:hlinkClick r:id="rId4"/>
              </a:rPr>
              <a:t>https://data.torontopolice.on.ca/datasets/TorontoPS::major-crime-indicators-1/about</a:t>
            </a:r>
            <a:r>
              <a:rPr lang="en-CA"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CA" sz="1400" dirty="0">
                <a:solidFill>
                  <a:srgbClr val="022A56"/>
                </a:solidFill>
                <a:latin typeface="Segoe UI" panose="020B0502040204020203" pitchFamily="34" charset="0"/>
                <a:cs typeface="Segoe UI" panose="020B0502040204020203" pitchFamily="34" charset="0"/>
              </a:rPr>
              <a:t>City of Toronto, Open data, Neighbourhoods, </a:t>
            </a:r>
            <a:r>
              <a:rPr lang="en-CA" sz="1400" dirty="0">
                <a:solidFill>
                  <a:srgbClr val="022A56"/>
                </a:solidFill>
                <a:latin typeface="Segoe UI" panose="020B0502040204020203" pitchFamily="34" charset="0"/>
                <a:cs typeface="Segoe UI" panose="020B0502040204020203" pitchFamily="34" charset="0"/>
                <a:hlinkClick r:id="rId5"/>
              </a:rPr>
              <a:t>https://open.toronto.ca/dataset/neighbourhoods/</a:t>
            </a:r>
            <a:r>
              <a:rPr lang="en-CA" sz="1400" dirty="0">
                <a:solidFill>
                  <a:srgbClr val="022A56"/>
                </a:solidFill>
                <a:latin typeface="Segoe UI" panose="020B0502040204020203" pitchFamily="34" charset="0"/>
                <a:cs typeface="Segoe UI" panose="020B0502040204020203" pitchFamily="34" charset="0"/>
              </a:rPr>
              <a:t> </a:t>
            </a:r>
          </a:p>
          <a:p>
            <a:pPr marL="285750" indent="-285750">
              <a:lnSpc>
                <a:spcPct val="150000"/>
              </a:lnSpc>
              <a:spcAft>
                <a:spcPts val="600"/>
              </a:spcAft>
              <a:buFont typeface="Arial" panose="020B0604020202020204" pitchFamily="34" charset="0"/>
              <a:buChar char="•"/>
              <a:defRPr/>
            </a:pPr>
            <a:r>
              <a:rPr lang="en-CA" sz="1400" i="0" dirty="0">
                <a:solidFill>
                  <a:srgbClr val="292929"/>
                </a:solidFill>
                <a:effectLst/>
                <a:latin typeface="Segoe UI" panose="020B0502040204020203" pitchFamily="34" charset="0"/>
                <a:cs typeface="Segoe UI" panose="020B0502040204020203" pitchFamily="34" charset="0"/>
              </a:rPr>
              <a:t>Mukund </a:t>
            </a:r>
            <a:r>
              <a:rPr lang="en-CA" sz="1400" i="0" dirty="0" err="1">
                <a:solidFill>
                  <a:srgbClr val="292929"/>
                </a:solidFill>
                <a:effectLst/>
                <a:latin typeface="Segoe UI" panose="020B0502040204020203" pitchFamily="34" charset="0"/>
                <a:cs typeface="Segoe UI" panose="020B0502040204020203" pitchFamily="34" charset="0"/>
              </a:rPr>
              <a:t>Vemuri</a:t>
            </a:r>
            <a:r>
              <a:rPr lang="en-CA" sz="1400" i="0" dirty="0">
                <a:solidFill>
                  <a:srgbClr val="292929"/>
                </a:solidFill>
                <a:effectLst/>
                <a:latin typeface="Segoe UI" panose="020B0502040204020203" pitchFamily="34" charset="0"/>
                <a:cs typeface="Segoe UI" panose="020B0502040204020203" pitchFamily="34" charset="0"/>
              </a:rPr>
              <a:t> 2019, </a:t>
            </a:r>
            <a:r>
              <a:rPr lang="en-CA" sz="1400" i="1" dirty="0">
                <a:solidFill>
                  <a:srgbClr val="292929"/>
                </a:solidFill>
                <a:effectLst/>
                <a:latin typeface="Segoe UI" panose="020B0502040204020203" pitchFamily="34" charset="0"/>
                <a:cs typeface="Segoe UI" panose="020B0502040204020203" pitchFamily="34" charset="0"/>
              </a:rPr>
              <a:t>Create a geographic heat map of the City of Toronto in Python</a:t>
            </a:r>
            <a:r>
              <a:rPr lang="en-CA" sz="1400" i="0" dirty="0">
                <a:solidFill>
                  <a:srgbClr val="292929"/>
                </a:solidFill>
                <a:effectLst/>
                <a:latin typeface="Segoe UI" panose="020B0502040204020203" pitchFamily="34" charset="0"/>
                <a:cs typeface="Segoe UI" panose="020B0502040204020203" pitchFamily="34" charset="0"/>
              </a:rPr>
              <a:t>, </a:t>
            </a:r>
            <a:r>
              <a:rPr lang="en-CA" sz="1400" dirty="0">
                <a:solidFill>
                  <a:srgbClr val="022A56"/>
                </a:solidFill>
                <a:latin typeface="Segoe UI" panose="020B0502040204020203" pitchFamily="34" charset="0"/>
                <a:cs typeface="Segoe UI" panose="020B0502040204020203" pitchFamily="34" charset="0"/>
              </a:rPr>
              <a:t> </a:t>
            </a:r>
            <a:r>
              <a:rPr lang="en-CA" sz="1400" dirty="0">
                <a:solidFill>
                  <a:srgbClr val="022A56"/>
                </a:solidFill>
                <a:latin typeface="Segoe UI" panose="020B0502040204020203" pitchFamily="34" charset="0"/>
                <a:cs typeface="Segoe UI" panose="020B0502040204020203" pitchFamily="34" charset="0"/>
                <a:hlinkClick r:id="rId6"/>
              </a:rPr>
              <a:t>https://medium.com/@m_vemuri/create-a-geographic-heat-map-of-the-city-of-toronto-in-python-cd2ae0f8be55</a:t>
            </a:r>
            <a:r>
              <a:rPr lang="en-CA"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Blob Storage, </a:t>
            </a:r>
            <a:r>
              <a:rPr lang="en-US" sz="1400" dirty="0">
                <a:solidFill>
                  <a:srgbClr val="022A56"/>
                </a:solidFill>
                <a:latin typeface="Segoe UI" panose="020B0502040204020203" pitchFamily="34" charset="0"/>
                <a:cs typeface="Segoe UI" panose="020B0502040204020203" pitchFamily="34" charset="0"/>
                <a:hlinkClick r:id="rId7"/>
              </a:rPr>
              <a:t>https://learn.microsoft.com/en-us/azure/storage/blobs/storage-blobs-introduction</a:t>
            </a:r>
            <a:r>
              <a:rPr lang="en-US"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Data Factory, </a:t>
            </a:r>
            <a:r>
              <a:rPr lang="en-US" sz="1400" dirty="0">
                <a:solidFill>
                  <a:srgbClr val="022A56"/>
                </a:solidFill>
                <a:latin typeface="Segoe UI" panose="020B0502040204020203" pitchFamily="34" charset="0"/>
                <a:cs typeface="Segoe UI" panose="020B0502040204020203" pitchFamily="34" charset="0"/>
                <a:hlinkClick r:id="rId8"/>
              </a:rPr>
              <a:t>https://learn.microsoft.com/en-us/azure/data-factory/</a:t>
            </a:r>
            <a:endParaRPr lang="en-US" sz="1400" dirty="0">
              <a:solidFill>
                <a:srgbClr val="022A56"/>
              </a:solidFill>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Machine Learning, </a:t>
            </a:r>
            <a:r>
              <a:rPr lang="en-US" sz="1400" dirty="0">
                <a:solidFill>
                  <a:srgbClr val="022A56"/>
                </a:solidFill>
                <a:latin typeface="Segoe UI" panose="020B0502040204020203" pitchFamily="34" charset="0"/>
                <a:cs typeface="Segoe UI" panose="020B0502040204020203" pitchFamily="34" charset="0"/>
                <a:hlinkClick r:id="rId9"/>
              </a:rPr>
              <a:t>https://learn.microsoft.com/en-us/azure/machine-learning/</a:t>
            </a:r>
            <a:r>
              <a:rPr lang="en-US"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Power BI, </a:t>
            </a:r>
            <a:r>
              <a:rPr lang="en-US" sz="1400" dirty="0">
                <a:solidFill>
                  <a:srgbClr val="022A56"/>
                </a:solidFill>
                <a:latin typeface="Segoe UI" panose="020B0502040204020203" pitchFamily="34" charset="0"/>
                <a:cs typeface="Segoe UI" panose="020B0502040204020203" pitchFamily="34" charset="0"/>
                <a:hlinkClick r:id="rId10"/>
              </a:rPr>
              <a:t>https://learn.microsoft.com/en-us/power-bi/fundamentals/videos</a:t>
            </a:r>
            <a:r>
              <a:rPr lang="en-US"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Azure icons, </a:t>
            </a:r>
            <a:r>
              <a:rPr lang="en-US" sz="1400" dirty="0">
                <a:solidFill>
                  <a:srgbClr val="022A56"/>
                </a:solidFill>
                <a:latin typeface="Segoe UI" panose="020B0502040204020203" pitchFamily="34" charset="0"/>
                <a:cs typeface="Segoe UI" panose="020B0502040204020203" pitchFamily="34" charset="0"/>
                <a:hlinkClick r:id="rId11"/>
              </a:rPr>
              <a:t>https://learn.microsoft.com/en-us/azure/architecture/icons/</a:t>
            </a:r>
            <a:r>
              <a:rPr lang="en-US" sz="1400" dirty="0">
                <a:solidFill>
                  <a:srgbClr val="022A56"/>
                </a:solidFill>
                <a:latin typeface="Segoe UI" panose="020B0502040204020203" pitchFamily="34" charset="0"/>
                <a:cs typeface="Segoe UI" panose="020B0502040204020203" pitchFamily="34" charset="0"/>
              </a:rPr>
              <a:t> </a:t>
            </a:r>
          </a:p>
          <a:p>
            <a:pPr marR="0" lvl="0" algn="r" defTabSz="914400" rtl="0" eaLnBrk="1" fontAlgn="auto" latinLnBrk="0" hangingPunct="1">
              <a:lnSpc>
                <a:spcPct val="150000"/>
              </a:lnSpc>
              <a:spcBef>
                <a:spcPts val="0"/>
              </a:spcBef>
              <a:spcAft>
                <a:spcPts val="600"/>
              </a:spcAft>
              <a:buClrTx/>
              <a:buSzTx/>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 references consulted between January 24, 2023, and April 6, 2023.</a:t>
            </a:r>
          </a:p>
        </p:txBody>
      </p:sp>
      <p:sp>
        <p:nvSpPr>
          <p:cNvPr id="2" name="Rectangle 1">
            <a:extLst>
              <a:ext uri="{FF2B5EF4-FFF2-40B4-BE49-F238E27FC236}">
                <a16:creationId xmlns:a16="http://schemas.microsoft.com/office/drawing/2014/main" id="{BB6E6DBB-1483-0AD9-AB8B-F3056EB3C938}"/>
              </a:ext>
            </a:extLst>
          </p:cNvPr>
          <p:cNvSpPr/>
          <p:nvPr/>
        </p:nvSpPr>
        <p:spPr>
          <a:xfrm>
            <a:off x="2485753" y="1215175"/>
            <a:ext cx="3488919" cy="45719"/>
          </a:xfrm>
          <a:custGeom>
            <a:avLst/>
            <a:gdLst>
              <a:gd name="connsiteX0" fmla="*/ 0 w 3488919"/>
              <a:gd name="connsiteY0" fmla="*/ 0 h 45719"/>
              <a:gd name="connsiteX1" fmla="*/ 628005 w 3488919"/>
              <a:gd name="connsiteY1" fmla="*/ 0 h 45719"/>
              <a:gd name="connsiteX2" fmla="*/ 1256011 w 3488919"/>
              <a:gd name="connsiteY2" fmla="*/ 0 h 45719"/>
              <a:gd name="connsiteX3" fmla="*/ 2023573 w 3488919"/>
              <a:gd name="connsiteY3" fmla="*/ 0 h 45719"/>
              <a:gd name="connsiteX4" fmla="*/ 2756246 w 3488919"/>
              <a:gd name="connsiteY4" fmla="*/ 0 h 45719"/>
              <a:gd name="connsiteX5" fmla="*/ 3488919 w 3488919"/>
              <a:gd name="connsiteY5" fmla="*/ 0 h 45719"/>
              <a:gd name="connsiteX6" fmla="*/ 3488919 w 3488919"/>
              <a:gd name="connsiteY6" fmla="*/ 45719 h 45719"/>
              <a:gd name="connsiteX7" fmla="*/ 2721357 w 3488919"/>
              <a:gd name="connsiteY7" fmla="*/ 45719 h 45719"/>
              <a:gd name="connsiteX8" fmla="*/ 2128241 w 3488919"/>
              <a:gd name="connsiteY8" fmla="*/ 45719 h 45719"/>
              <a:gd name="connsiteX9" fmla="*/ 1500235 w 3488919"/>
              <a:gd name="connsiteY9" fmla="*/ 45719 h 45719"/>
              <a:gd name="connsiteX10" fmla="*/ 732673 w 3488919"/>
              <a:gd name="connsiteY10" fmla="*/ 45719 h 45719"/>
              <a:gd name="connsiteX11" fmla="*/ 0 w 3488919"/>
              <a:gd name="connsiteY11" fmla="*/ 45719 h 45719"/>
              <a:gd name="connsiteX12" fmla="*/ 0 w 3488919"/>
              <a:gd name="connsiteY1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88919" h="45719" fill="none" extrusionOk="0">
                <a:moveTo>
                  <a:pt x="0" y="0"/>
                </a:moveTo>
                <a:cubicBezTo>
                  <a:pt x="214263" y="-22637"/>
                  <a:pt x="359807" y="-6729"/>
                  <a:pt x="628005" y="0"/>
                </a:cubicBezTo>
                <a:cubicBezTo>
                  <a:pt x="896203" y="6729"/>
                  <a:pt x="1029682" y="-9208"/>
                  <a:pt x="1256011" y="0"/>
                </a:cubicBezTo>
                <a:cubicBezTo>
                  <a:pt x="1482340" y="9208"/>
                  <a:pt x="1648334" y="-8903"/>
                  <a:pt x="2023573" y="0"/>
                </a:cubicBezTo>
                <a:cubicBezTo>
                  <a:pt x="2398812" y="8903"/>
                  <a:pt x="2562099" y="27177"/>
                  <a:pt x="2756246" y="0"/>
                </a:cubicBezTo>
                <a:cubicBezTo>
                  <a:pt x="2950393" y="-27177"/>
                  <a:pt x="3326983" y="18014"/>
                  <a:pt x="3488919" y="0"/>
                </a:cubicBezTo>
                <a:cubicBezTo>
                  <a:pt x="3486918" y="13207"/>
                  <a:pt x="3487832" y="28756"/>
                  <a:pt x="3488919" y="45719"/>
                </a:cubicBezTo>
                <a:cubicBezTo>
                  <a:pt x="3247294" y="78344"/>
                  <a:pt x="2965140" y="64908"/>
                  <a:pt x="2721357" y="45719"/>
                </a:cubicBezTo>
                <a:cubicBezTo>
                  <a:pt x="2477574" y="26530"/>
                  <a:pt x="2377776" y="63186"/>
                  <a:pt x="2128241" y="45719"/>
                </a:cubicBezTo>
                <a:cubicBezTo>
                  <a:pt x="1878706" y="28252"/>
                  <a:pt x="1802680" y="24687"/>
                  <a:pt x="1500235" y="45719"/>
                </a:cubicBezTo>
                <a:cubicBezTo>
                  <a:pt x="1197790" y="66751"/>
                  <a:pt x="1010622" y="22670"/>
                  <a:pt x="732673" y="45719"/>
                </a:cubicBezTo>
                <a:cubicBezTo>
                  <a:pt x="454724" y="68768"/>
                  <a:pt x="330586" y="54802"/>
                  <a:pt x="0" y="45719"/>
                </a:cubicBezTo>
                <a:cubicBezTo>
                  <a:pt x="-1813" y="33571"/>
                  <a:pt x="1412" y="22845"/>
                  <a:pt x="0" y="0"/>
                </a:cubicBezTo>
                <a:close/>
              </a:path>
              <a:path w="3488919" h="45719" stroke="0" extrusionOk="0">
                <a:moveTo>
                  <a:pt x="0" y="0"/>
                </a:moveTo>
                <a:cubicBezTo>
                  <a:pt x="245025" y="-4987"/>
                  <a:pt x="529183" y="-21975"/>
                  <a:pt x="732673" y="0"/>
                </a:cubicBezTo>
                <a:cubicBezTo>
                  <a:pt x="936163" y="21975"/>
                  <a:pt x="1224986" y="2515"/>
                  <a:pt x="1430457" y="0"/>
                </a:cubicBezTo>
                <a:cubicBezTo>
                  <a:pt x="1635928" y="-2515"/>
                  <a:pt x="1845855" y="-11463"/>
                  <a:pt x="2023573" y="0"/>
                </a:cubicBezTo>
                <a:cubicBezTo>
                  <a:pt x="2201291" y="11463"/>
                  <a:pt x="2488343" y="-2158"/>
                  <a:pt x="2791135" y="0"/>
                </a:cubicBezTo>
                <a:cubicBezTo>
                  <a:pt x="3093927" y="2158"/>
                  <a:pt x="3310657" y="13112"/>
                  <a:pt x="3488919" y="0"/>
                </a:cubicBezTo>
                <a:cubicBezTo>
                  <a:pt x="3490467" y="16548"/>
                  <a:pt x="3487976" y="32682"/>
                  <a:pt x="3488919" y="45719"/>
                </a:cubicBezTo>
                <a:cubicBezTo>
                  <a:pt x="3146960" y="12662"/>
                  <a:pt x="3008519" y="76459"/>
                  <a:pt x="2721357" y="45719"/>
                </a:cubicBezTo>
                <a:cubicBezTo>
                  <a:pt x="2434195" y="14979"/>
                  <a:pt x="2335403" y="51775"/>
                  <a:pt x="2128241" y="45719"/>
                </a:cubicBezTo>
                <a:cubicBezTo>
                  <a:pt x="1921079" y="39663"/>
                  <a:pt x="1715156" y="53523"/>
                  <a:pt x="1500235" y="45719"/>
                </a:cubicBezTo>
                <a:cubicBezTo>
                  <a:pt x="1285314" y="37915"/>
                  <a:pt x="1164104" y="54876"/>
                  <a:pt x="872230" y="45719"/>
                </a:cubicBezTo>
                <a:cubicBezTo>
                  <a:pt x="580356" y="36562"/>
                  <a:pt x="200045" y="16668"/>
                  <a:pt x="0" y="45719"/>
                </a:cubicBezTo>
                <a:cubicBezTo>
                  <a:pt x="-1605" y="32836"/>
                  <a:pt x="154" y="22571"/>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10178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2343705" y="329184"/>
            <a:ext cx="9205167" cy="885991"/>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rPr>
              <a:t>References (2)</a:t>
            </a:r>
          </a:p>
        </p:txBody>
      </p:sp>
      <p:pic>
        <p:nvPicPr>
          <p:cNvPr id="20" name="Picture 6">
            <a:extLst>
              <a:ext uri="{FF2B5EF4-FFF2-40B4-BE49-F238E27FC236}">
                <a16:creationId xmlns:a16="http://schemas.microsoft.com/office/drawing/2014/main" id="{FDDAEBAE-B882-8B4E-DFE7-4F766E59CA0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1"/>
            <a:ext cx="2343685"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5" name="TextBox 4">
            <a:extLst>
              <a:ext uri="{FF2B5EF4-FFF2-40B4-BE49-F238E27FC236}">
                <a16:creationId xmlns:a16="http://schemas.microsoft.com/office/drawing/2014/main" id="{8DD0735B-F51D-CEA2-39CF-FD79C31842DE}"/>
              </a:ext>
            </a:extLst>
          </p:cNvPr>
          <p:cNvSpPr txBox="1"/>
          <p:nvPr/>
        </p:nvSpPr>
        <p:spPr>
          <a:xfrm>
            <a:off x="2343705" y="1443770"/>
            <a:ext cx="9845247" cy="5414230"/>
          </a:xfrm>
          <a:prstGeom prst="rect">
            <a:avLst/>
          </a:prstGeom>
        </p:spPr>
        <p:txBody>
          <a:bodyPr vert="horz" lIns="91440" tIns="45720" rIns="91440" bIns="45720" rtlCol="0">
            <a:noAutofit/>
          </a:bodyPr>
          <a:lstStyle/>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CA" sz="1400" dirty="0">
                <a:solidFill>
                  <a:srgbClr val="022A56"/>
                </a:solidFill>
                <a:latin typeface="Segoe UI" panose="020B0502040204020203" pitchFamily="34" charset="0"/>
                <a:cs typeface="Segoe UI" panose="020B0502040204020203" pitchFamily="34" charset="0"/>
              </a:rPr>
              <a:t>Anaconda website, 2023, </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hlinkClick r:id="rId3"/>
              </a:rPr>
              <a:t>https://www.anaconda.com/state-of-data-science-report-2022</a:t>
            </a:r>
            <a:endPar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Jiri </a:t>
            </a:r>
            <a:r>
              <a:rPr kumimoji="0" lang="en-CA" sz="1400" b="0" i="0" u="none" strike="noStrike" kern="1200"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Stodulka</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2023, </a:t>
            </a:r>
            <a:r>
              <a:rPr kumimoji="0" lang="en-CA" sz="1400" b="0" i="1"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Toronto Crime and Folium</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website, </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hlinkClick r:id="rId4"/>
              </a:rPr>
              <a:t>https://www.jiristodulka.com/post/toronto-crime/</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CA" sz="1400" dirty="0">
                <a:solidFill>
                  <a:srgbClr val="022A56"/>
                </a:solidFill>
                <a:latin typeface="Segoe UI" panose="020B0502040204020203" pitchFamily="34" charset="0"/>
                <a:cs typeface="Segoe UI" panose="020B0502040204020203" pitchFamily="34" charset="0"/>
              </a:rPr>
              <a:t>Folium, QuickStart, website, 2023, </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hlinkClick r:id="rId5"/>
              </a:rPr>
              <a:t>https://python-visualization.github.io/folium/quickstart.html</a:t>
            </a:r>
            <a:r>
              <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CA" sz="1400" dirty="0" err="1">
                <a:solidFill>
                  <a:srgbClr val="022A56"/>
                </a:solidFill>
                <a:latin typeface="Segoe UI" panose="020B0502040204020203" pitchFamily="34" charset="0"/>
                <a:cs typeface="Segoe UI" panose="020B0502040204020203" pitchFamily="34" charset="0"/>
              </a:rPr>
              <a:t>Pycaret</a:t>
            </a:r>
            <a:r>
              <a:rPr lang="en-CA" sz="1400" dirty="0">
                <a:solidFill>
                  <a:srgbClr val="022A56"/>
                </a:solidFill>
                <a:latin typeface="Segoe UI" panose="020B0502040204020203" pitchFamily="34" charset="0"/>
                <a:cs typeface="Segoe UI" panose="020B0502040204020203" pitchFamily="34" charset="0"/>
              </a:rPr>
              <a:t>, GitHub, 2023, </a:t>
            </a:r>
            <a:r>
              <a:rPr lang="en-CA" sz="1400" dirty="0">
                <a:solidFill>
                  <a:srgbClr val="022A56"/>
                </a:solidFill>
                <a:latin typeface="Segoe UI" panose="020B0502040204020203" pitchFamily="34" charset="0"/>
                <a:cs typeface="Segoe UI" panose="020B0502040204020203" pitchFamily="34" charset="0"/>
                <a:hlinkClick r:id="rId6"/>
              </a:rPr>
              <a:t>https://github.com/pycaret/pycaret/blob/master/tutorials/Tutorial%20-%20Clustering.ipynb</a:t>
            </a:r>
            <a:r>
              <a:rPr lang="en-CA"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r>
              <a:rPr lang="en-CA" sz="1400" dirty="0">
                <a:solidFill>
                  <a:srgbClr val="022A56"/>
                </a:solidFill>
                <a:latin typeface="Segoe UI" panose="020B0502040204020203" pitchFamily="34" charset="0"/>
                <a:cs typeface="Segoe UI" panose="020B0502040204020203" pitchFamily="34" charset="0"/>
              </a:rPr>
              <a:t>Statistics Canada, UCR Code Uniform Crime Reporting Survey (UCR), website, 2023,  </a:t>
            </a:r>
            <a:r>
              <a:rPr lang="en-CA" sz="1400" dirty="0">
                <a:solidFill>
                  <a:srgbClr val="022A56"/>
                </a:solidFill>
                <a:latin typeface="Segoe UI" panose="020B0502040204020203" pitchFamily="34" charset="0"/>
                <a:cs typeface="Segoe UI" panose="020B0502040204020203" pitchFamily="34" charset="0"/>
                <a:hlinkClick r:id="rId7"/>
              </a:rPr>
              <a:t>https://www23.statcan.gc.ca/imdb/p2SV.pl?Function=getSurvey&amp;SDDS=3302</a:t>
            </a:r>
            <a:r>
              <a:rPr lang="en-CA" sz="1400" dirty="0">
                <a:solidFill>
                  <a:srgbClr val="022A56"/>
                </a:solidFill>
                <a:latin typeface="Segoe UI" panose="020B0502040204020203" pitchFamily="34" charset="0"/>
                <a:cs typeface="Segoe UI" panose="020B0502040204020203" pitchFamily="34" charset="0"/>
              </a:rPr>
              <a:t> </a:t>
            </a:r>
          </a:p>
          <a:p>
            <a:pPr marL="285750" marR="0" lvl="0" indent="-285750" algn="l" defTabSz="914400" rtl="0" eaLnBrk="1" fontAlgn="auto" latinLnBrk="0" hangingPunct="1">
              <a:lnSpc>
                <a:spcPct val="150000"/>
              </a:lnSpc>
              <a:spcBef>
                <a:spcPts val="0"/>
              </a:spcBef>
              <a:spcAft>
                <a:spcPts val="600"/>
              </a:spcAft>
              <a:buClrTx/>
              <a:buSzTx/>
              <a:buFont typeface="Arial" panose="020B0604020202020204" pitchFamily="34" charset="0"/>
              <a:buChar char="•"/>
              <a:tabLst/>
              <a:defRPr/>
            </a:pPr>
            <a:endParaRPr kumimoji="0" lang="en-CA"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a:p>
            <a:pPr marR="0" lvl="0" algn="r" defTabSz="914400" rtl="0" eaLnBrk="1" fontAlgn="auto" latinLnBrk="0" hangingPunct="1">
              <a:lnSpc>
                <a:spcPct val="150000"/>
              </a:lnSpc>
              <a:spcBef>
                <a:spcPts val="0"/>
              </a:spcBef>
              <a:spcAft>
                <a:spcPts val="600"/>
              </a:spcAft>
              <a:buClrTx/>
              <a:buSzTx/>
              <a:tabLst/>
              <a:defRPr/>
            </a:pPr>
            <a:r>
              <a:rPr kumimoji="0" lang="en-US" sz="1400" b="0" i="0" u="none" strike="noStrike" kern="1200"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 references consulted between January 24, 2023, and April 6, 2023.</a:t>
            </a:r>
          </a:p>
        </p:txBody>
      </p:sp>
      <p:sp>
        <p:nvSpPr>
          <p:cNvPr id="2" name="Rectangle 1">
            <a:extLst>
              <a:ext uri="{FF2B5EF4-FFF2-40B4-BE49-F238E27FC236}">
                <a16:creationId xmlns:a16="http://schemas.microsoft.com/office/drawing/2014/main" id="{BB6E6DBB-1483-0AD9-AB8B-F3056EB3C938}"/>
              </a:ext>
            </a:extLst>
          </p:cNvPr>
          <p:cNvSpPr/>
          <p:nvPr/>
        </p:nvSpPr>
        <p:spPr>
          <a:xfrm>
            <a:off x="2485753" y="1215175"/>
            <a:ext cx="3488919" cy="45719"/>
          </a:xfrm>
          <a:custGeom>
            <a:avLst/>
            <a:gdLst>
              <a:gd name="connsiteX0" fmla="*/ 0 w 3488919"/>
              <a:gd name="connsiteY0" fmla="*/ 0 h 45719"/>
              <a:gd name="connsiteX1" fmla="*/ 628005 w 3488919"/>
              <a:gd name="connsiteY1" fmla="*/ 0 h 45719"/>
              <a:gd name="connsiteX2" fmla="*/ 1256011 w 3488919"/>
              <a:gd name="connsiteY2" fmla="*/ 0 h 45719"/>
              <a:gd name="connsiteX3" fmla="*/ 2023573 w 3488919"/>
              <a:gd name="connsiteY3" fmla="*/ 0 h 45719"/>
              <a:gd name="connsiteX4" fmla="*/ 2756246 w 3488919"/>
              <a:gd name="connsiteY4" fmla="*/ 0 h 45719"/>
              <a:gd name="connsiteX5" fmla="*/ 3488919 w 3488919"/>
              <a:gd name="connsiteY5" fmla="*/ 0 h 45719"/>
              <a:gd name="connsiteX6" fmla="*/ 3488919 w 3488919"/>
              <a:gd name="connsiteY6" fmla="*/ 45719 h 45719"/>
              <a:gd name="connsiteX7" fmla="*/ 2721357 w 3488919"/>
              <a:gd name="connsiteY7" fmla="*/ 45719 h 45719"/>
              <a:gd name="connsiteX8" fmla="*/ 2128241 w 3488919"/>
              <a:gd name="connsiteY8" fmla="*/ 45719 h 45719"/>
              <a:gd name="connsiteX9" fmla="*/ 1500235 w 3488919"/>
              <a:gd name="connsiteY9" fmla="*/ 45719 h 45719"/>
              <a:gd name="connsiteX10" fmla="*/ 732673 w 3488919"/>
              <a:gd name="connsiteY10" fmla="*/ 45719 h 45719"/>
              <a:gd name="connsiteX11" fmla="*/ 0 w 3488919"/>
              <a:gd name="connsiteY11" fmla="*/ 45719 h 45719"/>
              <a:gd name="connsiteX12" fmla="*/ 0 w 3488919"/>
              <a:gd name="connsiteY1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88919" h="45719" fill="none" extrusionOk="0">
                <a:moveTo>
                  <a:pt x="0" y="0"/>
                </a:moveTo>
                <a:cubicBezTo>
                  <a:pt x="214263" y="-22637"/>
                  <a:pt x="359807" y="-6729"/>
                  <a:pt x="628005" y="0"/>
                </a:cubicBezTo>
                <a:cubicBezTo>
                  <a:pt x="896203" y="6729"/>
                  <a:pt x="1029682" y="-9208"/>
                  <a:pt x="1256011" y="0"/>
                </a:cubicBezTo>
                <a:cubicBezTo>
                  <a:pt x="1482340" y="9208"/>
                  <a:pt x="1648334" y="-8903"/>
                  <a:pt x="2023573" y="0"/>
                </a:cubicBezTo>
                <a:cubicBezTo>
                  <a:pt x="2398812" y="8903"/>
                  <a:pt x="2562099" y="27177"/>
                  <a:pt x="2756246" y="0"/>
                </a:cubicBezTo>
                <a:cubicBezTo>
                  <a:pt x="2950393" y="-27177"/>
                  <a:pt x="3326983" y="18014"/>
                  <a:pt x="3488919" y="0"/>
                </a:cubicBezTo>
                <a:cubicBezTo>
                  <a:pt x="3486918" y="13207"/>
                  <a:pt x="3487832" y="28756"/>
                  <a:pt x="3488919" y="45719"/>
                </a:cubicBezTo>
                <a:cubicBezTo>
                  <a:pt x="3247294" y="78344"/>
                  <a:pt x="2965140" y="64908"/>
                  <a:pt x="2721357" y="45719"/>
                </a:cubicBezTo>
                <a:cubicBezTo>
                  <a:pt x="2477574" y="26530"/>
                  <a:pt x="2377776" y="63186"/>
                  <a:pt x="2128241" y="45719"/>
                </a:cubicBezTo>
                <a:cubicBezTo>
                  <a:pt x="1878706" y="28252"/>
                  <a:pt x="1802680" y="24687"/>
                  <a:pt x="1500235" y="45719"/>
                </a:cubicBezTo>
                <a:cubicBezTo>
                  <a:pt x="1197790" y="66751"/>
                  <a:pt x="1010622" y="22670"/>
                  <a:pt x="732673" y="45719"/>
                </a:cubicBezTo>
                <a:cubicBezTo>
                  <a:pt x="454724" y="68768"/>
                  <a:pt x="330586" y="54802"/>
                  <a:pt x="0" y="45719"/>
                </a:cubicBezTo>
                <a:cubicBezTo>
                  <a:pt x="-1813" y="33571"/>
                  <a:pt x="1412" y="22845"/>
                  <a:pt x="0" y="0"/>
                </a:cubicBezTo>
                <a:close/>
              </a:path>
              <a:path w="3488919" h="45719" stroke="0" extrusionOk="0">
                <a:moveTo>
                  <a:pt x="0" y="0"/>
                </a:moveTo>
                <a:cubicBezTo>
                  <a:pt x="245025" y="-4987"/>
                  <a:pt x="529183" y="-21975"/>
                  <a:pt x="732673" y="0"/>
                </a:cubicBezTo>
                <a:cubicBezTo>
                  <a:pt x="936163" y="21975"/>
                  <a:pt x="1224986" y="2515"/>
                  <a:pt x="1430457" y="0"/>
                </a:cubicBezTo>
                <a:cubicBezTo>
                  <a:pt x="1635928" y="-2515"/>
                  <a:pt x="1845855" y="-11463"/>
                  <a:pt x="2023573" y="0"/>
                </a:cubicBezTo>
                <a:cubicBezTo>
                  <a:pt x="2201291" y="11463"/>
                  <a:pt x="2488343" y="-2158"/>
                  <a:pt x="2791135" y="0"/>
                </a:cubicBezTo>
                <a:cubicBezTo>
                  <a:pt x="3093927" y="2158"/>
                  <a:pt x="3310657" y="13112"/>
                  <a:pt x="3488919" y="0"/>
                </a:cubicBezTo>
                <a:cubicBezTo>
                  <a:pt x="3490467" y="16548"/>
                  <a:pt x="3487976" y="32682"/>
                  <a:pt x="3488919" y="45719"/>
                </a:cubicBezTo>
                <a:cubicBezTo>
                  <a:pt x="3146960" y="12662"/>
                  <a:pt x="3008519" y="76459"/>
                  <a:pt x="2721357" y="45719"/>
                </a:cubicBezTo>
                <a:cubicBezTo>
                  <a:pt x="2434195" y="14979"/>
                  <a:pt x="2335403" y="51775"/>
                  <a:pt x="2128241" y="45719"/>
                </a:cubicBezTo>
                <a:cubicBezTo>
                  <a:pt x="1921079" y="39663"/>
                  <a:pt x="1715156" y="53523"/>
                  <a:pt x="1500235" y="45719"/>
                </a:cubicBezTo>
                <a:cubicBezTo>
                  <a:pt x="1285314" y="37915"/>
                  <a:pt x="1164104" y="54876"/>
                  <a:pt x="872230" y="45719"/>
                </a:cubicBezTo>
                <a:cubicBezTo>
                  <a:pt x="580356" y="36562"/>
                  <a:pt x="200045" y="16668"/>
                  <a:pt x="0" y="45719"/>
                </a:cubicBezTo>
                <a:cubicBezTo>
                  <a:pt x="-1605" y="32836"/>
                  <a:pt x="154" y="22571"/>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4518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06" name="Rectangle 2073">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How to Say &quot;Thank You&quot; in Different Languages - Swedish Nomad">
            <a:extLst>
              <a:ext uri="{FF2B5EF4-FFF2-40B4-BE49-F238E27FC236}">
                <a16:creationId xmlns:a16="http://schemas.microsoft.com/office/drawing/2014/main" id="{84E108B9-601A-3D84-142F-4D687433767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r="-1"/>
          <a:stretch/>
        </p:blipFill>
        <p:spPr bwMode="auto">
          <a:xfrm>
            <a:off x="-1" y="10"/>
            <a:ext cx="12228129" cy="4666928"/>
          </a:xfrm>
          <a:prstGeom prst="rect">
            <a:avLst/>
          </a:prstGeom>
          <a:noFill/>
          <a:extLst>
            <a:ext uri="{909E8E84-426E-40DD-AFC4-6F175D3DCCD1}">
              <a14:hiddenFill xmlns:a14="http://schemas.microsoft.com/office/drawing/2010/main">
                <a:solidFill>
                  <a:srgbClr val="FFFFFF"/>
                </a:solidFill>
              </a14:hiddenFill>
            </a:ext>
          </a:extLst>
        </p:spPr>
      </p:pic>
      <p:grpSp>
        <p:nvGrpSpPr>
          <p:cNvPr id="2107" name="Group 2075">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2077" name="Freeform: Shape 2076">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108" name="Freeform: Shape 2077">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079" name="Freeform: Shape 2078">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080" name="Freeform: Shape 2079">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4" name="TextBox 3">
            <a:extLst>
              <a:ext uri="{FF2B5EF4-FFF2-40B4-BE49-F238E27FC236}">
                <a16:creationId xmlns:a16="http://schemas.microsoft.com/office/drawing/2014/main" id="{4C90A9F0-D277-818B-D4E1-24FA71730123}"/>
              </a:ext>
            </a:extLst>
          </p:cNvPr>
          <p:cNvSpPr txBox="1"/>
          <p:nvPr/>
        </p:nvSpPr>
        <p:spPr>
          <a:xfrm>
            <a:off x="804672" y="4551037"/>
            <a:ext cx="5021782" cy="15099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dirty="0">
                <a:solidFill>
                  <a:srgbClr val="00285D"/>
                </a:solidFill>
                <a:latin typeface="+mj-lt"/>
                <a:ea typeface="+mj-ea"/>
                <a:cs typeface="+mj-cs"/>
              </a:rPr>
              <a:t>Thank you! </a:t>
            </a:r>
            <a:r>
              <a:rPr lang="en-US" sz="5400" b="1" dirty="0">
                <a:solidFill>
                  <a:srgbClr val="ED7D31"/>
                </a:solidFill>
                <a:latin typeface="+mj-lt"/>
                <a:ea typeface="+mj-ea"/>
                <a:cs typeface="+mj-cs"/>
              </a:rPr>
              <a:t>;-)</a:t>
            </a:r>
          </a:p>
        </p:txBody>
      </p:sp>
      <p:sp>
        <p:nvSpPr>
          <p:cNvPr id="6" name="Rectangle 5">
            <a:extLst>
              <a:ext uri="{FF2B5EF4-FFF2-40B4-BE49-F238E27FC236}">
                <a16:creationId xmlns:a16="http://schemas.microsoft.com/office/drawing/2014/main" id="{8D8898DF-7813-20E3-EC5F-E57550B73645}"/>
              </a:ext>
            </a:extLst>
          </p:cNvPr>
          <p:cNvSpPr/>
          <p:nvPr/>
        </p:nvSpPr>
        <p:spPr>
          <a:xfrm flipV="1">
            <a:off x="990599" y="5903055"/>
            <a:ext cx="4353759" cy="45719"/>
          </a:xfrm>
          <a:custGeom>
            <a:avLst/>
            <a:gdLst>
              <a:gd name="connsiteX0" fmla="*/ 0 w 4353759"/>
              <a:gd name="connsiteY0" fmla="*/ 0 h 45719"/>
              <a:gd name="connsiteX1" fmla="*/ 491353 w 4353759"/>
              <a:gd name="connsiteY1" fmla="*/ 0 h 45719"/>
              <a:gd name="connsiteX2" fmla="*/ 1069781 w 4353759"/>
              <a:gd name="connsiteY2" fmla="*/ 0 h 45719"/>
              <a:gd name="connsiteX3" fmla="*/ 1648209 w 4353759"/>
              <a:gd name="connsiteY3" fmla="*/ 0 h 45719"/>
              <a:gd name="connsiteX4" fmla="*/ 2183099 w 4353759"/>
              <a:gd name="connsiteY4" fmla="*/ 0 h 45719"/>
              <a:gd name="connsiteX5" fmla="*/ 2761527 w 4353759"/>
              <a:gd name="connsiteY5" fmla="*/ 0 h 45719"/>
              <a:gd name="connsiteX6" fmla="*/ 3427030 w 4353759"/>
              <a:gd name="connsiteY6" fmla="*/ 0 h 45719"/>
              <a:gd name="connsiteX7" fmla="*/ 4353759 w 4353759"/>
              <a:gd name="connsiteY7" fmla="*/ 0 h 45719"/>
              <a:gd name="connsiteX8" fmla="*/ 4353759 w 4353759"/>
              <a:gd name="connsiteY8" fmla="*/ 45719 h 45719"/>
              <a:gd name="connsiteX9" fmla="*/ 3818869 w 4353759"/>
              <a:gd name="connsiteY9" fmla="*/ 45719 h 45719"/>
              <a:gd name="connsiteX10" fmla="*/ 3327516 w 4353759"/>
              <a:gd name="connsiteY10" fmla="*/ 45719 h 45719"/>
              <a:gd name="connsiteX11" fmla="*/ 2618475 w 4353759"/>
              <a:gd name="connsiteY11" fmla="*/ 45719 h 45719"/>
              <a:gd name="connsiteX12" fmla="*/ 2040047 w 4353759"/>
              <a:gd name="connsiteY12" fmla="*/ 45719 h 45719"/>
              <a:gd name="connsiteX13" fmla="*/ 1461619 w 4353759"/>
              <a:gd name="connsiteY13" fmla="*/ 45719 h 45719"/>
              <a:gd name="connsiteX14" fmla="*/ 883191 w 4353759"/>
              <a:gd name="connsiteY14" fmla="*/ 45719 h 45719"/>
              <a:gd name="connsiteX15" fmla="*/ 0 w 4353759"/>
              <a:gd name="connsiteY15" fmla="*/ 45719 h 45719"/>
              <a:gd name="connsiteX16" fmla="*/ 0 w 4353759"/>
              <a:gd name="connsiteY16"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53759" h="45719" fill="none" extrusionOk="0">
                <a:moveTo>
                  <a:pt x="0" y="0"/>
                </a:moveTo>
                <a:cubicBezTo>
                  <a:pt x="119785" y="4615"/>
                  <a:pt x="382847" y="-2125"/>
                  <a:pt x="491353" y="0"/>
                </a:cubicBezTo>
                <a:cubicBezTo>
                  <a:pt x="599859" y="2125"/>
                  <a:pt x="878190" y="8311"/>
                  <a:pt x="1069781" y="0"/>
                </a:cubicBezTo>
                <a:cubicBezTo>
                  <a:pt x="1261372" y="-8311"/>
                  <a:pt x="1474424" y="16160"/>
                  <a:pt x="1648209" y="0"/>
                </a:cubicBezTo>
                <a:cubicBezTo>
                  <a:pt x="1821994" y="-16160"/>
                  <a:pt x="2018358" y="-5629"/>
                  <a:pt x="2183099" y="0"/>
                </a:cubicBezTo>
                <a:cubicBezTo>
                  <a:pt x="2347840" y="5629"/>
                  <a:pt x="2472961" y="7682"/>
                  <a:pt x="2761527" y="0"/>
                </a:cubicBezTo>
                <a:cubicBezTo>
                  <a:pt x="3050093" y="-7682"/>
                  <a:pt x="3174021" y="-28359"/>
                  <a:pt x="3427030" y="0"/>
                </a:cubicBezTo>
                <a:cubicBezTo>
                  <a:pt x="3680039" y="28359"/>
                  <a:pt x="3939328" y="15772"/>
                  <a:pt x="4353759" y="0"/>
                </a:cubicBezTo>
                <a:cubicBezTo>
                  <a:pt x="4352372" y="15706"/>
                  <a:pt x="4354444" y="23907"/>
                  <a:pt x="4353759" y="45719"/>
                </a:cubicBezTo>
                <a:cubicBezTo>
                  <a:pt x="4168710" y="68443"/>
                  <a:pt x="4060305" y="48069"/>
                  <a:pt x="3818869" y="45719"/>
                </a:cubicBezTo>
                <a:cubicBezTo>
                  <a:pt x="3577433" y="43370"/>
                  <a:pt x="3554305" y="36179"/>
                  <a:pt x="3327516" y="45719"/>
                </a:cubicBezTo>
                <a:cubicBezTo>
                  <a:pt x="3100727" y="55259"/>
                  <a:pt x="2863778" y="75202"/>
                  <a:pt x="2618475" y="45719"/>
                </a:cubicBezTo>
                <a:cubicBezTo>
                  <a:pt x="2373172" y="16236"/>
                  <a:pt x="2266241" y="20161"/>
                  <a:pt x="2040047" y="45719"/>
                </a:cubicBezTo>
                <a:cubicBezTo>
                  <a:pt x="1813853" y="71277"/>
                  <a:pt x="1710551" y="23360"/>
                  <a:pt x="1461619" y="45719"/>
                </a:cubicBezTo>
                <a:cubicBezTo>
                  <a:pt x="1212687" y="68078"/>
                  <a:pt x="1045210" y="42228"/>
                  <a:pt x="883191" y="45719"/>
                </a:cubicBezTo>
                <a:cubicBezTo>
                  <a:pt x="721172" y="49210"/>
                  <a:pt x="415337" y="8033"/>
                  <a:pt x="0" y="45719"/>
                </a:cubicBezTo>
                <a:cubicBezTo>
                  <a:pt x="1696" y="35658"/>
                  <a:pt x="2273" y="20669"/>
                  <a:pt x="0" y="0"/>
                </a:cubicBezTo>
                <a:close/>
              </a:path>
              <a:path w="4353759" h="45719" stroke="0" extrusionOk="0">
                <a:moveTo>
                  <a:pt x="0" y="0"/>
                </a:moveTo>
                <a:cubicBezTo>
                  <a:pt x="305326" y="-12035"/>
                  <a:pt x="471216" y="24718"/>
                  <a:pt x="665503" y="0"/>
                </a:cubicBezTo>
                <a:cubicBezTo>
                  <a:pt x="859790" y="-24718"/>
                  <a:pt x="1085442" y="-14391"/>
                  <a:pt x="1287469" y="0"/>
                </a:cubicBezTo>
                <a:cubicBezTo>
                  <a:pt x="1489496" y="14391"/>
                  <a:pt x="1619208" y="-17880"/>
                  <a:pt x="1778822" y="0"/>
                </a:cubicBezTo>
                <a:cubicBezTo>
                  <a:pt x="1938436" y="17880"/>
                  <a:pt x="2340596" y="-11812"/>
                  <a:pt x="2487862" y="0"/>
                </a:cubicBezTo>
                <a:cubicBezTo>
                  <a:pt x="2635128" y="11812"/>
                  <a:pt x="2752072" y="15349"/>
                  <a:pt x="2979215" y="0"/>
                </a:cubicBezTo>
                <a:cubicBezTo>
                  <a:pt x="3206358" y="-15349"/>
                  <a:pt x="3278868" y="17838"/>
                  <a:pt x="3514105" y="0"/>
                </a:cubicBezTo>
                <a:cubicBezTo>
                  <a:pt x="3749342" y="-17838"/>
                  <a:pt x="4094708" y="11183"/>
                  <a:pt x="4353759" y="0"/>
                </a:cubicBezTo>
                <a:cubicBezTo>
                  <a:pt x="4352771" y="9711"/>
                  <a:pt x="4352025" y="24061"/>
                  <a:pt x="4353759" y="45719"/>
                </a:cubicBezTo>
                <a:cubicBezTo>
                  <a:pt x="4176676" y="31375"/>
                  <a:pt x="4099717" y="29885"/>
                  <a:pt x="3862406" y="45719"/>
                </a:cubicBezTo>
                <a:cubicBezTo>
                  <a:pt x="3625095" y="61553"/>
                  <a:pt x="3526781" y="41642"/>
                  <a:pt x="3327516" y="45719"/>
                </a:cubicBezTo>
                <a:cubicBezTo>
                  <a:pt x="3128251" y="49797"/>
                  <a:pt x="2973154" y="58502"/>
                  <a:pt x="2836163" y="45719"/>
                </a:cubicBezTo>
                <a:cubicBezTo>
                  <a:pt x="2699172" y="32936"/>
                  <a:pt x="2305017" y="47591"/>
                  <a:pt x="2127122" y="45719"/>
                </a:cubicBezTo>
                <a:cubicBezTo>
                  <a:pt x="1949227" y="43847"/>
                  <a:pt x="1698121" y="47324"/>
                  <a:pt x="1548694" y="45719"/>
                </a:cubicBezTo>
                <a:cubicBezTo>
                  <a:pt x="1399267" y="44114"/>
                  <a:pt x="1255731" y="45579"/>
                  <a:pt x="1013804" y="45719"/>
                </a:cubicBezTo>
                <a:cubicBezTo>
                  <a:pt x="771877" y="45860"/>
                  <a:pt x="242197" y="18015"/>
                  <a:pt x="0" y="45719"/>
                </a:cubicBezTo>
                <a:cubicBezTo>
                  <a:pt x="2115" y="25630"/>
                  <a:pt x="268" y="16895"/>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28B9F73-8A72-9C3E-6904-81F14FC4B28E}"/>
              </a:ext>
            </a:extLst>
          </p:cNvPr>
          <p:cNvSpPr txBox="1"/>
          <p:nvPr/>
        </p:nvSpPr>
        <p:spPr>
          <a:xfrm>
            <a:off x="7566870" y="5171306"/>
            <a:ext cx="4420942" cy="1511226"/>
          </a:xfrm>
          <a:prstGeom prst="rect">
            <a:avLst/>
          </a:prstGeom>
          <a:noFill/>
        </p:spPr>
        <p:txBody>
          <a:bodyPr vert="horz" lIns="91440" tIns="45720" rIns="91440" bIns="45720" rtlCol="0">
            <a:noAutofit/>
          </a:bodyPr>
          <a:lstStyle/>
          <a:p>
            <a:pPr marR="0" lvl="0" algn="r" fontAlgn="auto">
              <a:spcBef>
                <a:spcPts val="0"/>
              </a:spcBef>
              <a:spcAft>
                <a:spcPts val="600"/>
              </a:spcAft>
              <a:buClrTx/>
              <a:buSzTx/>
              <a:tabLst/>
              <a:defRPr/>
            </a:pPr>
            <a:r>
              <a:rPr kumimoji="0" lang="en-CA" sz="1100" b="1"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SCS 3253-061 – Machine Learning</a:t>
            </a:r>
          </a:p>
          <a:p>
            <a:pPr marR="0" lvl="0" algn="r" fontAlgn="auto">
              <a:spcBef>
                <a:spcPts val="0"/>
              </a:spcBef>
              <a:spcAft>
                <a:spcPts val="600"/>
              </a:spcAft>
              <a:buClrTx/>
              <a:buSzTx/>
              <a:tabLst/>
              <a:defRPr/>
            </a:pPr>
            <a:r>
              <a:rPr kumimoji="0" lang="en-CA" sz="110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Instructor: </a:t>
            </a:r>
            <a:r>
              <a:rPr kumimoji="0" lang="en-CA" sz="1100" i="1" u="none" strike="noStrike"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Saeid</a:t>
            </a:r>
            <a:r>
              <a:rPr kumimoji="0" lang="en-CA" sz="11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r>
              <a:rPr kumimoji="0" lang="en-CA" sz="1100" i="1" u="none" strike="noStrike" cap="none" spc="0" normalizeH="0" baseline="0" noProof="0" dirty="0" err="1">
                <a:ln>
                  <a:noFill/>
                </a:ln>
                <a:solidFill>
                  <a:srgbClr val="022A56"/>
                </a:solidFill>
                <a:effectLst/>
                <a:uLnTx/>
                <a:uFillTx/>
                <a:latin typeface="Segoe UI" panose="020B0502040204020203" pitchFamily="34" charset="0"/>
                <a:cs typeface="Segoe UI" panose="020B0502040204020203" pitchFamily="34" charset="0"/>
              </a:rPr>
              <a:t>Abolfazli</a:t>
            </a:r>
            <a:endParaRPr kumimoji="0" lang="en-CA" sz="11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a:p>
            <a:pPr marR="0" lvl="0" algn="r" fontAlgn="auto">
              <a:spcBef>
                <a:spcPts val="0"/>
              </a:spcBef>
              <a:spcAft>
                <a:spcPts val="600"/>
              </a:spcAft>
              <a:buClrTx/>
              <a:buSzTx/>
              <a:tabLst/>
              <a:defRPr/>
            </a:pPr>
            <a:r>
              <a:rPr kumimoji="0" lang="en-CA" sz="1100" i="1"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 </a:t>
            </a:r>
          </a:p>
          <a:p>
            <a:pPr marR="0" lvl="0" algn="r" fontAlgn="auto">
              <a:spcBef>
                <a:spcPts val="0"/>
              </a:spcBef>
              <a:spcAft>
                <a:spcPts val="600"/>
              </a:spcAft>
              <a:buClrTx/>
              <a:buSzTx/>
              <a:tabLst/>
              <a:defRPr/>
            </a:pPr>
            <a:r>
              <a:rPr kumimoji="0" lang="en-CA" sz="1100" b="1"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Team members:</a:t>
            </a:r>
          </a:p>
          <a:p>
            <a:pPr marR="0" lvl="0" algn="r" fontAlgn="auto">
              <a:spcBef>
                <a:spcPts val="0"/>
              </a:spcBef>
              <a:spcAft>
                <a:spcPts val="600"/>
              </a:spcAft>
              <a:buClrTx/>
              <a:buSzTx/>
              <a:tabLst/>
              <a:defRPr/>
            </a:pPr>
            <a:r>
              <a:rPr lang="en-CA" sz="1100" dirty="0">
                <a:solidFill>
                  <a:srgbClr val="022A56"/>
                </a:solidFill>
                <a:latin typeface="Segoe UI" panose="020B0502040204020203" pitchFamily="34" charset="0"/>
                <a:cs typeface="Segoe UI" panose="020B0502040204020203" pitchFamily="34" charset="0"/>
              </a:rPr>
              <a:t>Caio Gasparine | </a:t>
            </a:r>
            <a:r>
              <a:rPr kumimoji="0" lang="en-CA" sz="11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Fábio Queiroz | Olivier Sangam | Illidan Yuan</a:t>
            </a:r>
          </a:p>
          <a:p>
            <a:pPr marR="0" lvl="0" algn="r" fontAlgn="auto">
              <a:spcBef>
                <a:spcPts val="0"/>
              </a:spcBef>
              <a:spcAft>
                <a:spcPts val="600"/>
              </a:spcAft>
              <a:buClrTx/>
              <a:buSzTx/>
              <a:tabLst/>
              <a:defRPr/>
            </a:pPr>
            <a:r>
              <a:rPr kumimoji="0" lang="en-CA" sz="11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hlinkClick r:id="rId3"/>
              </a:rPr>
              <a:t>https://github.com/caiogasparine/SCS_3253_061-Machine-Learning</a:t>
            </a:r>
            <a:endParaRPr kumimoji="0" lang="en-US" sz="11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679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7275B5-3303-C840-74D2-025AB0EEF2E4}"/>
              </a:ext>
            </a:extLst>
          </p:cNvPr>
          <p:cNvPicPr>
            <a:picLocks noChangeAspect="1"/>
          </p:cNvPicPr>
          <p:nvPr/>
        </p:nvPicPr>
        <p:blipFill>
          <a:blip r:embed="rId2"/>
          <a:stretch>
            <a:fillRect/>
          </a:stretch>
        </p:blipFill>
        <p:spPr>
          <a:xfrm>
            <a:off x="50307" y="-2361"/>
            <a:ext cx="12091386" cy="6860361"/>
          </a:xfrm>
          <a:prstGeom prst="rect">
            <a:avLst/>
          </a:prstGeom>
        </p:spPr>
      </p:pic>
      <p:sp>
        <p:nvSpPr>
          <p:cNvPr id="5" name="TextBox 4">
            <a:extLst>
              <a:ext uri="{FF2B5EF4-FFF2-40B4-BE49-F238E27FC236}">
                <a16:creationId xmlns:a16="http://schemas.microsoft.com/office/drawing/2014/main" id="{B222C3B2-E133-A1CA-7489-5179668EB46A}"/>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kumimoji="0" lang="en-CA" sz="1600" b="1"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INTRO / BACKGROUND</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71339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640080" y="325370"/>
            <a:ext cx="4368602" cy="935260"/>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lang="en-US" sz="4800" b="1" dirty="0">
                <a:solidFill>
                  <a:srgbClr val="00285D"/>
                </a:solidFill>
                <a:latin typeface="Segoe UI" panose="020B0502040204020203" pitchFamily="34" charset="0"/>
                <a:ea typeface="+mj-ea"/>
                <a:cs typeface="Segoe UI" panose="020B0502040204020203" pitchFamily="34" charset="0"/>
              </a:rPr>
              <a:t>T</a:t>
            </a:r>
            <a:r>
              <a:rPr kumimoji="0" lang="en-US" sz="4800" b="1" i="0" u="none" strike="noStrike" cap="none" spc="0" normalizeH="0" baseline="0" noProof="0" dirty="0">
                <a:ln>
                  <a:noFill/>
                </a:ln>
                <a:solidFill>
                  <a:srgbClr val="00285D"/>
                </a:solidFill>
                <a:effectLst/>
                <a:uLnTx/>
                <a:uFillTx/>
                <a:latin typeface="Segoe UI" panose="020B0502040204020203" pitchFamily="34" charset="0"/>
                <a:ea typeface="+mj-ea"/>
                <a:cs typeface="Segoe UI" panose="020B0502040204020203" pitchFamily="34" charset="0"/>
              </a:rPr>
              <a:t>he Problem</a:t>
            </a:r>
          </a:p>
        </p:txBody>
      </p:sp>
      <p:sp>
        <p:nvSpPr>
          <p:cNvPr id="5" name="TextBox 4">
            <a:extLst>
              <a:ext uri="{FF2B5EF4-FFF2-40B4-BE49-F238E27FC236}">
                <a16:creationId xmlns:a16="http://schemas.microsoft.com/office/drawing/2014/main" id="{8DD0735B-F51D-CEA2-39CF-FD79C31842DE}"/>
              </a:ext>
            </a:extLst>
          </p:cNvPr>
          <p:cNvSpPr txBox="1"/>
          <p:nvPr/>
        </p:nvSpPr>
        <p:spPr>
          <a:xfrm>
            <a:off x="640080" y="1606858"/>
            <a:ext cx="4588868" cy="5072073"/>
          </a:xfrm>
          <a:prstGeom prst="rect">
            <a:avLst/>
          </a:prstGeom>
        </p:spPr>
        <p:txBody>
          <a:bodyPr vert="horz" lIns="91440" tIns="45720" rIns="91440" bIns="45720" rtlCol="0">
            <a:normAutofit fontScale="92500"/>
          </a:bodyPr>
          <a:lstStyle/>
          <a:p>
            <a:pPr marR="0" lvl="0" indent="-228600" fontAlgn="auto">
              <a:lnSpc>
                <a:spcPct val="150000"/>
              </a:lnSpc>
              <a:spcBef>
                <a:spcPts val="0"/>
              </a:spcBef>
              <a:spcAft>
                <a:spcPts val="600"/>
              </a:spcAft>
              <a:buClrTx/>
              <a:buSzTx/>
              <a:buFont typeface="Arial" panose="020B0604020202020204" pitchFamily="34" charset="0"/>
              <a:buChar char="•"/>
              <a:tabLst/>
              <a:defRPr/>
            </a:pPr>
            <a:r>
              <a:rPr kumimoji="0" lang="en-US" sz="1900" b="0"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rPr>
              <a:t>Crime rates are skyrocketing very fast in Toronto and two main challenges are part of this situation:</a:t>
            </a:r>
          </a:p>
          <a:p>
            <a:pPr marL="0" marR="0" lvl="0" indent="-228600" fontAlgn="auto">
              <a:lnSpc>
                <a:spcPct val="150000"/>
              </a:lnSpc>
              <a:spcBef>
                <a:spcPts val="0"/>
              </a:spcBef>
              <a:spcAft>
                <a:spcPts val="600"/>
              </a:spcAft>
              <a:buClrTx/>
              <a:buSzTx/>
              <a:buFont typeface="Arial" panose="020B0604020202020204" pitchFamily="34" charset="0"/>
              <a:buChar char="•"/>
              <a:tabLst/>
              <a:defRPr/>
            </a:pPr>
            <a:r>
              <a:rPr kumimoji="0" lang="en-US" sz="1900" b="0"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rPr>
              <a:t>(1) identify what would be the probability of a new occurrence considering your geolocation, based on the number of occurrences in certain location.</a:t>
            </a:r>
          </a:p>
          <a:p>
            <a:pPr marL="0" marR="0" lvl="0" indent="-228600" fontAlgn="auto">
              <a:lnSpc>
                <a:spcPct val="150000"/>
              </a:lnSpc>
              <a:spcBef>
                <a:spcPts val="0"/>
              </a:spcBef>
              <a:spcAft>
                <a:spcPts val="600"/>
              </a:spcAft>
              <a:buClrTx/>
              <a:buSzTx/>
              <a:buFont typeface="Arial" panose="020B0604020202020204" pitchFamily="34" charset="0"/>
              <a:buChar char="•"/>
              <a:tabLst/>
              <a:defRPr/>
            </a:pPr>
            <a:r>
              <a:rPr lang="en-US" sz="1900" dirty="0">
                <a:solidFill>
                  <a:srgbClr val="00285D"/>
                </a:solidFill>
                <a:latin typeface="Segoe UI" panose="020B0502040204020203" pitchFamily="34" charset="0"/>
                <a:cs typeface="Segoe UI" panose="020B0502040204020203" pitchFamily="34" charset="0"/>
              </a:rPr>
              <a:t>(2) determine where would be the optimized location (clusters) for new police patrol based on the current crime rates and location.</a:t>
            </a:r>
            <a:endParaRPr kumimoji="0" lang="en-US" sz="1900" b="0"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endParaRPr>
          </a:p>
          <a:p>
            <a:pPr marL="0" marR="0" lvl="0" indent="-228600" fontAlgn="auto">
              <a:lnSpc>
                <a:spcPct val="150000"/>
              </a:lnSpc>
              <a:spcBef>
                <a:spcPts val="0"/>
              </a:spcBef>
              <a:spcAft>
                <a:spcPts val="600"/>
              </a:spcAft>
              <a:buClrTx/>
              <a:buSzTx/>
              <a:buFont typeface="Arial" panose="020B0604020202020204" pitchFamily="34" charset="0"/>
              <a:buChar char="•"/>
              <a:tabLst/>
              <a:defRPr/>
            </a:pPr>
            <a:endParaRPr kumimoji="0" lang="en-US" sz="1900" b="0" i="0" u="none" strike="noStrike" cap="none" spc="0" normalizeH="0" baseline="0" noProof="0" dirty="0">
              <a:ln>
                <a:noFill/>
              </a:ln>
              <a:solidFill>
                <a:srgbClr val="00285D"/>
              </a:solidFill>
              <a:effectLst/>
              <a:uLnTx/>
              <a:uFillTx/>
              <a:latin typeface="Segoe UI" panose="020B0502040204020203" pitchFamily="34" charset="0"/>
              <a:cs typeface="Segoe UI" panose="020B0502040204020203" pitchFamily="34" charset="0"/>
            </a:endParaRPr>
          </a:p>
        </p:txBody>
      </p:sp>
      <p:pic>
        <p:nvPicPr>
          <p:cNvPr id="3074" name="Picture 2" descr="Policing and Crime in Ontario, Part 3: statistical relationships | Institut  Fraser">
            <a:extLst>
              <a:ext uri="{FF2B5EF4-FFF2-40B4-BE49-F238E27FC236}">
                <a16:creationId xmlns:a16="http://schemas.microsoft.com/office/drawing/2014/main" id="{8941FDD0-D326-1A36-7DF3-38DD87D2A71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6C3C88-5DDB-3D08-8614-5E1C0A8E42E2}"/>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PROBLEM STATEMENT</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22EC0DCB-6A62-027C-0682-5F496C944597}"/>
              </a:ext>
            </a:extLst>
          </p:cNvPr>
          <p:cNvSpPr/>
          <p:nvPr/>
        </p:nvSpPr>
        <p:spPr>
          <a:xfrm flipV="1">
            <a:off x="737406" y="1268178"/>
            <a:ext cx="4173949" cy="45719"/>
          </a:xfrm>
          <a:custGeom>
            <a:avLst/>
            <a:gdLst>
              <a:gd name="connsiteX0" fmla="*/ 0 w 4173949"/>
              <a:gd name="connsiteY0" fmla="*/ 0 h 45719"/>
              <a:gd name="connsiteX1" fmla="*/ 779137 w 4173949"/>
              <a:gd name="connsiteY1" fmla="*/ 0 h 45719"/>
              <a:gd name="connsiteX2" fmla="*/ 1516535 w 4173949"/>
              <a:gd name="connsiteY2" fmla="*/ 0 h 45719"/>
              <a:gd name="connsiteX3" fmla="*/ 2170453 w 4173949"/>
              <a:gd name="connsiteY3" fmla="*/ 0 h 45719"/>
              <a:gd name="connsiteX4" fmla="*/ 2824372 w 4173949"/>
              <a:gd name="connsiteY4" fmla="*/ 0 h 45719"/>
              <a:gd name="connsiteX5" fmla="*/ 3478291 w 4173949"/>
              <a:gd name="connsiteY5" fmla="*/ 0 h 45719"/>
              <a:gd name="connsiteX6" fmla="*/ 4173949 w 4173949"/>
              <a:gd name="connsiteY6" fmla="*/ 0 h 45719"/>
              <a:gd name="connsiteX7" fmla="*/ 4173949 w 4173949"/>
              <a:gd name="connsiteY7" fmla="*/ 45719 h 45719"/>
              <a:gd name="connsiteX8" fmla="*/ 3394812 w 4173949"/>
              <a:gd name="connsiteY8" fmla="*/ 45719 h 45719"/>
              <a:gd name="connsiteX9" fmla="*/ 2657414 w 4173949"/>
              <a:gd name="connsiteY9" fmla="*/ 45719 h 45719"/>
              <a:gd name="connsiteX10" fmla="*/ 2086975 w 4173949"/>
              <a:gd name="connsiteY10" fmla="*/ 45719 h 45719"/>
              <a:gd name="connsiteX11" fmla="*/ 1391316 w 4173949"/>
              <a:gd name="connsiteY11" fmla="*/ 45719 h 45719"/>
              <a:gd name="connsiteX12" fmla="*/ 820877 w 4173949"/>
              <a:gd name="connsiteY12" fmla="*/ 45719 h 45719"/>
              <a:gd name="connsiteX13" fmla="*/ 0 w 4173949"/>
              <a:gd name="connsiteY13" fmla="*/ 45719 h 45719"/>
              <a:gd name="connsiteX14" fmla="*/ 0 w 4173949"/>
              <a:gd name="connsiteY1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73949" h="45719" fill="none" extrusionOk="0">
                <a:moveTo>
                  <a:pt x="0" y="0"/>
                </a:moveTo>
                <a:cubicBezTo>
                  <a:pt x="189013" y="29550"/>
                  <a:pt x="582581" y="13090"/>
                  <a:pt x="779137" y="0"/>
                </a:cubicBezTo>
                <a:cubicBezTo>
                  <a:pt x="975693" y="-13090"/>
                  <a:pt x="1286938" y="-34952"/>
                  <a:pt x="1516535" y="0"/>
                </a:cubicBezTo>
                <a:cubicBezTo>
                  <a:pt x="1746132" y="34952"/>
                  <a:pt x="1953170" y="4139"/>
                  <a:pt x="2170453" y="0"/>
                </a:cubicBezTo>
                <a:cubicBezTo>
                  <a:pt x="2387736" y="-4139"/>
                  <a:pt x="2651825" y="3508"/>
                  <a:pt x="2824372" y="0"/>
                </a:cubicBezTo>
                <a:cubicBezTo>
                  <a:pt x="2996919" y="-3508"/>
                  <a:pt x="3208595" y="-19582"/>
                  <a:pt x="3478291" y="0"/>
                </a:cubicBezTo>
                <a:cubicBezTo>
                  <a:pt x="3747987" y="19582"/>
                  <a:pt x="3844224" y="10478"/>
                  <a:pt x="4173949" y="0"/>
                </a:cubicBezTo>
                <a:cubicBezTo>
                  <a:pt x="4172366" y="15170"/>
                  <a:pt x="4175259" y="24105"/>
                  <a:pt x="4173949" y="45719"/>
                </a:cubicBezTo>
                <a:cubicBezTo>
                  <a:pt x="3831199" y="37231"/>
                  <a:pt x="3769280" y="48065"/>
                  <a:pt x="3394812" y="45719"/>
                </a:cubicBezTo>
                <a:cubicBezTo>
                  <a:pt x="3020344" y="43373"/>
                  <a:pt x="2923176" y="66995"/>
                  <a:pt x="2657414" y="45719"/>
                </a:cubicBezTo>
                <a:cubicBezTo>
                  <a:pt x="2391652" y="24443"/>
                  <a:pt x="2312580" y="21815"/>
                  <a:pt x="2086975" y="45719"/>
                </a:cubicBezTo>
                <a:cubicBezTo>
                  <a:pt x="1861370" y="69623"/>
                  <a:pt x="1647059" y="39492"/>
                  <a:pt x="1391316" y="45719"/>
                </a:cubicBezTo>
                <a:cubicBezTo>
                  <a:pt x="1135573" y="51946"/>
                  <a:pt x="973239" y="26412"/>
                  <a:pt x="820877" y="45719"/>
                </a:cubicBezTo>
                <a:cubicBezTo>
                  <a:pt x="668515" y="65026"/>
                  <a:pt x="366850" y="27536"/>
                  <a:pt x="0" y="45719"/>
                </a:cubicBezTo>
                <a:cubicBezTo>
                  <a:pt x="-2207" y="23575"/>
                  <a:pt x="-221" y="10683"/>
                  <a:pt x="0" y="0"/>
                </a:cubicBezTo>
                <a:close/>
              </a:path>
              <a:path w="4173949" h="45719" stroke="0" extrusionOk="0">
                <a:moveTo>
                  <a:pt x="0" y="0"/>
                </a:moveTo>
                <a:cubicBezTo>
                  <a:pt x="224161" y="-26435"/>
                  <a:pt x="490008" y="6897"/>
                  <a:pt x="737398" y="0"/>
                </a:cubicBezTo>
                <a:cubicBezTo>
                  <a:pt x="984788" y="-6897"/>
                  <a:pt x="1134151" y="14506"/>
                  <a:pt x="1433056" y="0"/>
                </a:cubicBezTo>
                <a:cubicBezTo>
                  <a:pt x="1731961" y="-14506"/>
                  <a:pt x="1817513" y="21589"/>
                  <a:pt x="2003496" y="0"/>
                </a:cubicBezTo>
                <a:cubicBezTo>
                  <a:pt x="2189479" y="-21589"/>
                  <a:pt x="2427474" y="684"/>
                  <a:pt x="2782633" y="0"/>
                </a:cubicBezTo>
                <a:cubicBezTo>
                  <a:pt x="3137792" y="-684"/>
                  <a:pt x="3154191" y="-21734"/>
                  <a:pt x="3353072" y="0"/>
                </a:cubicBezTo>
                <a:cubicBezTo>
                  <a:pt x="3551953" y="21734"/>
                  <a:pt x="3982586" y="-18390"/>
                  <a:pt x="4173949" y="0"/>
                </a:cubicBezTo>
                <a:cubicBezTo>
                  <a:pt x="4175205" y="13902"/>
                  <a:pt x="4173464" y="25874"/>
                  <a:pt x="4173949" y="45719"/>
                </a:cubicBezTo>
                <a:cubicBezTo>
                  <a:pt x="3971531" y="68345"/>
                  <a:pt x="3551908" y="83444"/>
                  <a:pt x="3394812" y="45719"/>
                </a:cubicBezTo>
                <a:cubicBezTo>
                  <a:pt x="3237716" y="7994"/>
                  <a:pt x="2975784" y="42625"/>
                  <a:pt x="2782633" y="45719"/>
                </a:cubicBezTo>
                <a:cubicBezTo>
                  <a:pt x="2589482" y="48813"/>
                  <a:pt x="2380792" y="66428"/>
                  <a:pt x="2170453" y="45719"/>
                </a:cubicBezTo>
                <a:cubicBezTo>
                  <a:pt x="1960114" y="25010"/>
                  <a:pt x="1724178" y="20397"/>
                  <a:pt x="1600014" y="45719"/>
                </a:cubicBezTo>
                <a:cubicBezTo>
                  <a:pt x="1475850" y="71041"/>
                  <a:pt x="1180253" y="31709"/>
                  <a:pt x="820877" y="45719"/>
                </a:cubicBezTo>
                <a:cubicBezTo>
                  <a:pt x="461501" y="59729"/>
                  <a:pt x="215515" y="9082"/>
                  <a:pt x="0" y="45719"/>
                </a:cubicBezTo>
                <a:cubicBezTo>
                  <a:pt x="-281" y="25523"/>
                  <a:pt x="-838" y="2144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10731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emale HRPS officers march at the 2019 Ottawa Memorial">
            <a:extLst>
              <a:ext uri="{FF2B5EF4-FFF2-40B4-BE49-F238E27FC236}">
                <a16:creationId xmlns:a16="http://schemas.microsoft.com/office/drawing/2014/main" id="{272C6804-C1F6-71AD-7533-8E0E2E68C48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 y="10"/>
            <a:ext cx="12228129" cy="4666928"/>
          </a:xfrm>
          <a:prstGeom prst="rect">
            <a:avLst/>
          </a:pr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034" name="Freeform: Shape 103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037" name="Freeform: Shape 103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4" name="TextBox 3">
            <a:extLst>
              <a:ext uri="{FF2B5EF4-FFF2-40B4-BE49-F238E27FC236}">
                <a16:creationId xmlns:a16="http://schemas.microsoft.com/office/drawing/2014/main" id="{4C90A9F0-D277-818B-D4E1-24FA71730123}"/>
              </a:ext>
            </a:extLst>
          </p:cNvPr>
          <p:cNvSpPr txBox="1"/>
          <p:nvPr/>
        </p:nvSpPr>
        <p:spPr>
          <a:xfrm>
            <a:off x="804672" y="4551037"/>
            <a:ext cx="5021782" cy="1509931"/>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3600" b="1" i="0" u="none" strike="noStrike" cap="none" spc="0" normalizeH="0" baseline="0" noProof="0" dirty="0">
                <a:ln>
                  <a:noFill/>
                </a:ln>
                <a:solidFill>
                  <a:srgbClr val="022A56"/>
                </a:solidFill>
                <a:effectLst/>
                <a:uLnTx/>
                <a:uFillTx/>
                <a:latin typeface="Segoe UI" panose="020B0502040204020203" pitchFamily="34" charset="0"/>
                <a:ea typeface="+mj-ea"/>
                <a:cs typeface="Segoe UI" panose="020B0502040204020203" pitchFamily="34" charset="0"/>
              </a:rPr>
              <a:t>Solution Scope</a:t>
            </a:r>
          </a:p>
        </p:txBody>
      </p:sp>
      <p:sp>
        <p:nvSpPr>
          <p:cNvPr id="5" name="TextBox 4">
            <a:extLst>
              <a:ext uri="{FF2B5EF4-FFF2-40B4-BE49-F238E27FC236}">
                <a16:creationId xmlns:a16="http://schemas.microsoft.com/office/drawing/2014/main" id="{8DD0735B-F51D-CEA2-39CF-FD79C31842DE}"/>
              </a:ext>
            </a:extLst>
          </p:cNvPr>
          <p:cNvSpPr txBox="1"/>
          <p:nvPr/>
        </p:nvSpPr>
        <p:spPr>
          <a:xfrm>
            <a:off x="4847209" y="4596002"/>
            <a:ext cx="7131728" cy="1420004"/>
          </a:xfrm>
          <a:prstGeom prst="rect">
            <a:avLst/>
          </a:prstGeom>
        </p:spPr>
        <p:txBody>
          <a:bodyPr vert="horz" wrap="square" lIns="91440" tIns="45720" rIns="91440" bIns="45720" rtlCol="0" anchor="ctr">
            <a:spAutoFit/>
          </a:bodyPr>
          <a:lstStyle/>
          <a:p>
            <a:pPr marR="0" lvl="0" fontAlgn="auto">
              <a:lnSpc>
                <a:spcPct val="150000"/>
              </a:lnSpc>
              <a:spcBef>
                <a:spcPts val="0"/>
              </a:spcBef>
              <a:spcAft>
                <a:spcPts val="600"/>
              </a:spcAft>
              <a:buClrTx/>
              <a:buSzTx/>
              <a:tabLst/>
              <a:defRPr/>
            </a:pPr>
            <a:r>
              <a:rPr kumimoji="0" lang="en-US" sz="2000" b="0" i="0" u="none" strike="noStrike" cap="none" spc="0" normalizeH="0" baseline="0" noProof="0" dirty="0">
                <a:ln>
                  <a:noFill/>
                </a:ln>
                <a:solidFill>
                  <a:srgbClr val="022A56"/>
                </a:solidFill>
                <a:effectLst/>
                <a:uLnTx/>
                <a:uFillTx/>
                <a:latin typeface="Segoe UI" panose="020B0502040204020203" pitchFamily="34" charset="0"/>
                <a:cs typeface="Segoe UI" panose="020B0502040204020203" pitchFamily="34" charset="0"/>
              </a:rPr>
              <a:t>Develop a solution to address the problem (1) and (2) and give possible alternatives to the problem, based on the historical data analysis.</a:t>
            </a:r>
          </a:p>
        </p:txBody>
      </p:sp>
      <p:sp>
        <p:nvSpPr>
          <p:cNvPr id="7" name="TextBox 6">
            <a:extLst>
              <a:ext uri="{FF2B5EF4-FFF2-40B4-BE49-F238E27FC236}">
                <a16:creationId xmlns:a16="http://schemas.microsoft.com/office/drawing/2014/main" id="{F7ADAFD0-D859-7AD4-C88E-58342CE116E6}"/>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PROBLEM STATEMENT</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C9D17283-6194-6DFB-8CBD-41BD1D1FEB0C}"/>
              </a:ext>
            </a:extLst>
          </p:cNvPr>
          <p:cNvSpPr/>
          <p:nvPr/>
        </p:nvSpPr>
        <p:spPr>
          <a:xfrm flipV="1">
            <a:off x="896151" y="5768560"/>
            <a:ext cx="3223087" cy="45719"/>
          </a:xfrm>
          <a:custGeom>
            <a:avLst/>
            <a:gdLst>
              <a:gd name="connsiteX0" fmla="*/ 0 w 3223087"/>
              <a:gd name="connsiteY0" fmla="*/ 0 h 45719"/>
              <a:gd name="connsiteX1" fmla="*/ 580156 w 3223087"/>
              <a:gd name="connsiteY1" fmla="*/ 0 h 45719"/>
              <a:gd name="connsiteX2" fmla="*/ 1160311 w 3223087"/>
              <a:gd name="connsiteY2" fmla="*/ 0 h 45719"/>
              <a:gd name="connsiteX3" fmla="*/ 1869390 w 3223087"/>
              <a:gd name="connsiteY3" fmla="*/ 0 h 45719"/>
              <a:gd name="connsiteX4" fmla="*/ 2546239 w 3223087"/>
              <a:gd name="connsiteY4" fmla="*/ 0 h 45719"/>
              <a:gd name="connsiteX5" fmla="*/ 3223087 w 3223087"/>
              <a:gd name="connsiteY5" fmla="*/ 0 h 45719"/>
              <a:gd name="connsiteX6" fmla="*/ 3223087 w 3223087"/>
              <a:gd name="connsiteY6" fmla="*/ 45719 h 45719"/>
              <a:gd name="connsiteX7" fmla="*/ 2514008 w 3223087"/>
              <a:gd name="connsiteY7" fmla="*/ 45719 h 45719"/>
              <a:gd name="connsiteX8" fmla="*/ 1966083 w 3223087"/>
              <a:gd name="connsiteY8" fmla="*/ 45719 h 45719"/>
              <a:gd name="connsiteX9" fmla="*/ 1385927 w 3223087"/>
              <a:gd name="connsiteY9" fmla="*/ 45719 h 45719"/>
              <a:gd name="connsiteX10" fmla="*/ 676848 w 3223087"/>
              <a:gd name="connsiteY10" fmla="*/ 45719 h 45719"/>
              <a:gd name="connsiteX11" fmla="*/ 0 w 3223087"/>
              <a:gd name="connsiteY11" fmla="*/ 45719 h 45719"/>
              <a:gd name="connsiteX12" fmla="*/ 0 w 3223087"/>
              <a:gd name="connsiteY12"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3087" h="45719" fill="none" extrusionOk="0">
                <a:moveTo>
                  <a:pt x="0" y="0"/>
                </a:moveTo>
                <a:cubicBezTo>
                  <a:pt x="173048" y="18591"/>
                  <a:pt x="348064" y="25396"/>
                  <a:pt x="580156" y="0"/>
                </a:cubicBezTo>
                <a:cubicBezTo>
                  <a:pt x="812248" y="-25396"/>
                  <a:pt x="916001" y="14241"/>
                  <a:pt x="1160311" y="0"/>
                </a:cubicBezTo>
                <a:cubicBezTo>
                  <a:pt x="1404621" y="-14241"/>
                  <a:pt x="1552271" y="4659"/>
                  <a:pt x="1869390" y="0"/>
                </a:cubicBezTo>
                <a:cubicBezTo>
                  <a:pt x="2186509" y="-4659"/>
                  <a:pt x="2295556" y="-22722"/>
                  <a:pt x="2546239" y="0"/>
                </a:cubicBezTo>
                <a:cubicBezTo>
                  <a:pt x="2796922" y="22722"/>
                  <a:pt x="2999979" y="-25469"/>
                  <a:pt x="3223087" y="0"/>
                </a:cubicBezTo>
                <a:cubicBezTo>
                  <a:pt x="3221086" y="13207"/>
                  <a:pt x="3222000" y="28756"/>
                  <a:pt x="3223087" y="45719"/>
                </a:cubicBezTo>
                <a:cubicBezTo>
                  <a:pt x="3027837" y="17824"/>
                  <a:pt x="2783819" y="12280"/>
                  <a:pt x="2514008" y="45719"/>
                </a:cubicBezTo>
                <a:cubicBezTo>
                  <a:pt x="2244197" y="79158"/>
                  <a:pt x="2076049" y="25821"/>
                  <a:pt x="1966083" y="45719"/>
                </a:cubicBezTo>
                <a:cubicBezTo>
                  <a:pt x="1856117" y="65617"/>
                  <a:pt x="1614388" y="46740"/>
                  <a:pt x="1385927" y="45719"/>
                </a:cubicBezTo>
                <a:cubicBezTo>
                  <a:pt x="1157466" y="44698"/>
                  <a:pt x="863254" y="53291"/>
                  <a:pt x="676848" y="45719"/>
                </a:cubicBezTo>
                <a:cubicBezTo>
                  <a:pt x="490442" y="38147"/>
                  <a:pt x="259304" y="22154"/>
                  <a:pt x="0" y="45719"/>
                </a:cubicBezTo>
                <a:cubicBezTo>
                  <a:pt x="-1813" y="33571"/>
                  <a:pt x="1412" y="22845"/>
                  <a:pt x="0" y="0"/>
                </a:cubicBezTo>
                <a:close/>
              </a:path>
              <a:path w="3223087" h="45719" stroke="0" extrusionOk="0">
                <a:moveTo>
                  <a:pt x="0" y="0"/>
                </a:moveTo>
                <a:cubicBezTo>
                  <a:pt x="236018" y="3166"/>
                  <a:pt x="491219" y="18521"/>
                  <a:pt x="676848" y="0"/>
                </a:cubicBezTo>
                <a:cubicBezTo>
                  <a:pt x="862477" y="-18521"/>
                  <a:pt x="1076062" y="15405"/>
                  <a:pt x="1321466" y="0"/>
                </a:cubicBezTo>
                <a:cubicBezTo>
                  <a:pt x="1566870" y="-15405"/>
                  <a:pt x="1607081" y="-5802"/>
                  <a:pt x="1869390" y="0"/>
                </a:cubicBezTo>
                <a:cubicBezTo>
                  <a:pt x="2131699" y="5802"/>
                  <a:pt x="2432133" y="19838"/>
                  <a:pt x="2578470" y="0"/>
                </a:cubicBezTo>
                <a:cubicBezTo>
                  <a:pt x="2724807" y="-19838"/>
                  <a:pt x="2920983" y="21973"/>
                  <a:pt x="3223087" y="0"/>
                </a:cubicBezTo>
                <a:cubicBezTo>
                  <a:pt x="3224635" y="16548"/>
                  <a:pt x="3222144" y="32682"/>
                  <a:pt x="3223087" y="45719"/>
                </a:cubicBezTo>
                <a:cubicBezTo>
                  <a:pt x="2898222" y="74805"/>
                  <a:pt x="2838069" y="66012"/>
                  <a:pt x="2514008" y="45719"/>
                </a:cubicBezTo>
                <a:cubicBezTo>
                  <a:pt x="2189947" y="25426"/>
                  <a:pt x="2237473" y="43528"/>
                  <a:pt x="1966083" y="45719"/>
                </a:cubicBezTo>
                <a:cubicBezTo>
                  <a:pt x="1694693" y="47910"/>
                  <a:pt x="1519342" y="17988"/>
                  <a:pt x="1385927" y="45719"/>
                </a:cubicBezTo>
                <a:cubicBezTo>
                  <a:pt x="1252512" y="73450"/>
                  <a:pt x="926211" y="59254"/>
                  <a:pt x="805772" y="45719"/>
                </a:cubicBezTo>
                <a:cubicBezTo>
                  <a:pt x="685333" y="32184"/>
                  <a:pt x="268384" y="71341"/>
                  <a:pt x="0" y="45719"/>
                </a:cubicBezTo>
                <a:cubicBezTo>
                  <a:pt x="-1605" y="32836"/>
                  <a:pt x="154" y="22571"/>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67813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90A9F0-D277-818B-D4E1-24FA71730123}"/>
              </a:ext>
            </a:extLst>
          </p:cNvPr>
          <p:cNvSpPr txBox="1"/>
          <p:nvPr/>
        </p:nvSpPr>
        <p:spPr>
          <a:xfrm>
            <a:off x="5297762" y="329184"/>
            <a:ext cx="6251110" cy="17830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a:solidFill>
                  <a:srgbClr val="022A56"/>
                </a:solidFill>
                <a:latin typeface="Segoe UI" panose="020B0502040204020203" pitchFamily="34" charset="0"/>
                <a:ea typeface="+mj-ea"/>
                <a:cs typeface="Segoe UI" panose="020B0502040204020203" pitchFamily="34" charset="0"/>
              </a:rPr>
              <a:t>Assumptions</a:t>
            </a:r>
          </a:p>
        </p:txBody>
      </p:sp>
      <p:pic>
        <p:nvPicPr>
          <p:cNvPr id="7" name="Picture 6" descr="Digital financial graph">
            <a:extLst>
              <a:ext uri="{FF2B5EF4-FFF2-40B4-BE49-F238E27FC236}">
                <a16:creationId xmlns:a16="http://schemas.microsoft.com/office/drawing/2014/main" id="{176A6D70-54C6-6A87-AF6E-803E4DF175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 name="TextBox 4">
            <a:extLst>
              <a:ext uri="{FF2B5EF4-FFF2-40B4-BE49-F238E27FC236}">
                <a16:creationId xmlns:a16="http://schemas.microsoft.com/office/drawing/2014/main" id="{8DD0735B-F51D-CEA2-39CF-FD79C31842DE}"/>
              </a:ext>
            </a:extLst>
          </p:cNvPr>
          <p:cNvSpPr txBox="1"/>
          <p:nvPr/>
        </p:nvSpPr>
        <p:spPr>
          <a:xfrm>
            <a:off x="4776185" y="2377440"/>
            <a:ext cx="7415814" cy="4151376"/>
          </a:xfrm>
          <a:prstGeom prst="rect">
            <a:avLst/>
          </a:prstGeom>
        </p:spPr>
        <p:txBody>
          <a:bodyPr vert="horz" lIns="91440" tIns="45720" rIns="91440" bIns="45720" rtlCol="0">
            <a:normAutofit fontScale="92500" lnSpcReduction="10000"/>
          </a:bodyPr>
          <a:lstStyle/>
          <a:p>
            <a:pPr marL="571500" indent="-228600">
              <a:lnSpc>
                <a:spcPct val="150000"/>
              </a:lnSpc>
              <a:spcAft>
                <a:spcPts val="600"/>
              </a:spcAft>
              <a:buFont typeface="Arial" panose="020B0604020202020204" pitchFamily="34" charset="0"/>
              <a:buChar char="•"/>
            </a:pPr>
            <a:r>
              <a:rPr lang="en-US" dirty="0">
                <a:solidFill>
                  <a:srgbClr val="022A56"/>
                </a:solidFill>
                <a:latin typeface="Segoe UI" panose="020B0502040204020203" pitchFamily="34" charset="0"/>
                <a:cs typeface="Segoe UI" panose="020B0502040204020203" pitchFamily="34" charset="0"/>
              </a:rPr>
              <a:t>Consider only years with a </a:t>
            </a:r>
            <a:r>
              <a:rPr lang="en-US" b="1" dirty="0">
                <a:solidFill>
                  <a:srgbClr val="022A56"/>
                </a:solidFill>
                <a:latin typeface="Segoe UI" panose="020B0502040204020203" pitchFamily="34" charset="0"/>
                <a:cs typeface="Segoe UI" panose="020B0502040204020203" pitchFamily="34" charset="0"/>
              </a:rPr>
              <a:t>complete set of data </a:t>
            </a:r>
            <a:r>
              <a:rPr lang="en-US" dirty="0">
                <a:solidFill>
                  <a:srgbClr val="022A56"/>
                </a:solidFill>
                <a:latin typeface="Segoe UI" panose="020B0502040204020203" pitchFamily="34" charset="0"/>
                <a:cs typeface="Segoe UI" panose="020B0502040204020203" pitchFamily="34" charset="0"/>
              </a:rPr>
              <a:t>(2014 – 2021).</a:t>
            </a:r>
          </a:p>
          <a:p>
            <a:pPr marL="571500" indent="-228600">
              <a:lnSpc>
                <a:spcPct val="150000"/>
              </a:lnSpc>
              <a:spcAft>
                <a:spcPts val="600"/>
              </a:spcAft>
              <a:buFont typeface="Arial" panose="020B0604020202020204" pitchFamily="34" charset="0"/>
              <a:buChar char="•"/>
            </a:pPr>
            <a:r>
              <a:rPr lang="en-US" dirty="0">
                <a:solidFill>
                  <a:srgbClr val="022A56"/>
                </a:solidFill>
                <a:latin typeface="Segoe UI" panose="020B0502040204020203" pitchFamily="34" charset="0"/>
                <a:cs typeface="Segoe UI" panose="020B0502040204020203" pitchFamily="34" charset="0"/>
              </a:rPr>
              <a:t>The </a:t>
            </a:r>
            <a:r>
              <a:rPr lang="en-US" b="1" dirty="0">
                <a:solidFill>
                  <a:srgbClr val="022A56"/>
                </a:solidFill>
                <a:latin typeface="Segoe UI" panose="020B0502040204020203" pitchFamily="34" charset="0"/>
                <a:cs typeface="Segoe UI" panose="020B0502040204020203" pitchFamily="34" charset="0"/>
              </a:rPr>
              <a:t>occurrence date </a:t>
            </a:r>
            <a:r>
              <a:rPr lang="en-US" dirty="0">
                <a:solidFill>
                  <a:srgbClr val="022A56"/>
                </a:solidFill>
                <a:latin typeface="Segoe UI" panose="020B0502040204020203" pitchFamily="34" charset="0"/>
                <a:cs typeface="Segoe UI" panose="020B0502040204020203" pitchFamily="34" charset="0"/>
              </a:rPr>
              <a:t>(day, month, year) of the events will the major driver for all the evaluations.</a:t>
            </a:r>
          </a:p>
          <a:p>
            <a:pPr marL="571500" indent="-228600">
              <a:lnSpc>
                <a:spcPct val="150000"/>
              </a:lnSpc>
              <a:spcAft>
                <a:spcPts val="600"/>
              </a:spcAft>
              <a:buFont typeface="Arial" panose="020B0604020202020204" pitchFamily="34" charset="0"/>
              <a:buChar char="•"/>
            </a:pPr>
            <a:r>
              <a:rPr lang="en-US" dirty="0">
                <a:solidFill>
                  <a:srgbClr val="022A56"/>
                </a:solidFill>
                <a:latin typeface="Segoe UI" panose="020B0502040204020203" pitchFamily="34" charset="0"/>
                <a:cs typeface="Segoe UI" panose="020B0502040204020203" pitchFamily="34" charset="0"/>
              </a:rPr>
              <a:t>Explore visuals solutions to facilitate the data interpretability.</a:t>
            </a:r>
          </a:p>
          <a:p>
            <a:pPr marL="571500" indent="-228600">
              <a:lnSpc>
                <a:spcPct val="150000"/>
              </a:lnSpc>
              <a:spcAft>
                <a:spcPts val="600"/>
              </a:spcAft>
              <a:buFont typeface="Arial" panose="020B0604020202020204" pitchFamily="34" charset="0"/>
              <a:buChar char="•"/>
            </a:pPr>
            <a:r>
              <a:rPr lang="en-US" dirty="0">
                <a:solidFill>
                  <a:srgbClr val="022A56"/>
                </a:solidFill>
                <a:latin typeface="Segoe UI" panose="020B0502040204020203" pitchFamily="34" charset="0"/>
                <a:cs typeface="Segoe UI" panose="020B0502040204020203" pitchFamily="34" charset="0"/>
              </a:rPr>
              <a:t>Real Time </a:t>
            </a:r>
            <a:r>
              <a:rPr lang="en-US" b="1" dirty="0">
                <a:solidFill>
                  <a:srgbClr val="022A56"/>
                </a:solidFill>
                <a:latin typeface="Segoe UI" panose="020B0502040204020203" pitchFamily="34" charset="0"/>
                <a:cs typeface="Segoe UI" panose="020B0502040204020203" pitchFamily="34" charset="0"/>
              </a:rPr>
              <a:t>OR</a:t>
            </a:r>
            <a:r>
              <a:rPr lang="en-US" dirty="0">
                <a:solidFill>
                  <a:srgbClr val="022A56"/>
                </a:solidFill>
                <a:latin typeface="Segoe UI" panose="020B0502040204020203" pitchFamily="34" charset="0"/>
                <a:cs typeface="Segoe UI" panose="020B0502040204020203" pitchFamily="34" charset="0"/>
              </a:rPr>
              <a:t> Near Real-Time Solution.</a:t>
            </a:r>
          </a:p>
          <a:p>
            <a:pPr marL="571500" indent="-228600">
              <a:lnSpc>
                <a:spcPct val="150000"/>
              </a:lnSpc>
              <a:spcAft>
                <a:spcPts val="600"/>
              </a:spcAft>
              <a:buFont typeface="Arial" panose="020B0604020202020204" pitchFamily="34" charset="0"/>
              <a:buChar char="•"/>
            </a:pPr>
            <a:r>
              <a:rPr lang="en-US" dirty="0">
                <a:solidFill>
                  <a:srgbClr val="022A56"/>
                </a:solidFill>
                <a:latin typeface="Segoe UI" panose="020B0502040204020203" pitchFamily="34" charset="0"/>
                <a:cs typeface="Segoe UI" panose="020B0502040204020203" pitchFamily="34" charset="0"/>
              </a:rPr>
              <a:t>The enterprise solution architecture must consider automatic </a:t>
            </a:r>
            <a:r>
              <a:rPr lang="en-US" b="1" dirty="0">
                <a:solidFill>
                  <a:srgbClr val="022A56"/>
                </a:solidFill>
                <a:latin typeface="Segoe UI" panose="020B0502040204020203" pitchFamily="34" charset="0"/>
                <a:cs typeface="Segoe UI" panose="020B0502040204020203" pitchFamily="34" charset="0"/>
              </a:rPr>
              <a:t>data ingestion </a:t>
            </a:r>
            <a:r>
              <a:rPr lang="en-US" dirty="0">
                <a:solidFill>
                  <a:srgbClr val="022A56"/>
                </a:solidFill>
                <a:latin typeface="Segoe UI" panose="020B0502040204020203" pitchFamily="34" charset="0"/>
                <a:cs typeface="Segoe UI" panose="020B0502040204020203" pitchFamily="34" charset="0"/>
              </a:rPr>
              <a:t>(and be prepared to scale in an RT/NRT data scenario).</a:t>
            </a:r>
          </a:p>
          <a:p>
            <a:pPr marL="571500" indent="-228600">
              <a:lnSpc>
                <a:spcPct val="150000"/>
              </a:lnSpc>
              <a:spcAft>
                <a:spcPts val="600"/>
              </a:spcAft>
              <a:buFont typeface="Arial" panose="020B0604020202020204" pitchFamily="34" charset="0"/>
              <a:buChar char="•"/>
            </a:pPr>
            <a:r>
              <a:rPr lang="en-US" dirty="0">
                <a:solidFill>
                  <a:srgbClr val="022A56"/>
                </a:solidFill>
                <a:latin typeface="Segoe UI" panose="020B0502040204020203" pitchFamily="34" charset="0"/>
                <a:cs typeface="Segoe UI" panose="020B0502040204020203" pitchFamily="34" charset="0"/>
              </a:rPr>
              <a:t>Complete solution (</a:t>
            </a:r>
            <a:r>
              <a:rPr lang="en-US" i="1" dirty="0">
                <a:solidFill>
                  <a:srgbClr val="022A56"/>
                </a:solidFill>
                <a:latin typeface="Segoe UI" panose="020B0502040204020203" pitchFamily="34" charset="0"/>
                <a:cs typeface="Segoe UI" panose="020B0502040204020203" pitchFamily="34" charset="0"/>
              </a:rPr>
              <a:t>End-2-End</a:t>
            </a:r>
            <a:r>
              <a:rPr lang="en-US" dirty="0">
                <a:solidFill>
                  <a:srgbClr val="022A56"/>
                </a:solidFill>
                <a:latin typeface="Segoe UI" panose="020B0502040204020203" pitchFamily="34" charset="0"/>
                <a:cs typeface="Segoe UI" panose="020B0502040204020203" pitchFamily="34" charset="0"/>
              </a:rPr>
              <a:t>), considering the ML model and training + enterprise cloud architecture for future implementation.</a:t>
            </a:r>
          </a:p>
          <a:p>
            <a:pPr marL="571500" indent="-228600">
              <a:lnSpc>
                <a:spcPct val="150000"/>
              </a:lnSpc>
              <a:spcAft>
                <a:spcPts val="600"/>
              </a:spcAft>
              <a:buFont typeface="Arial" panose="020B0604020202020204" pitchFamily="34" charset="0"/>
              <a:buChar char="•"/>
            </a:pPr>
            <a:r>
              <a:rPr lang="en-US" dirty="0">
                <a:solidFill>
                  <a:srgbClr val="022A56"/>
                </a:solidFill>
                <a:latin typeface="Segoe UI" panose="020B0502040204020203" pitchFamily="34" charset="0"/>
                <a:cs typeface="Segoe UI" panose="020B0502040204020203" pitchFamily="34" charset="0"/>
              </a:rPr>
              <a:t>Utilization of the current Microsoft </a:t>
            </a:r>
            <a:r>
              <a:rPr lang="en-US" b="1" dirty="0">
                <a:solidFill>
                  <a:srgbClr val="022A56"/>
                </a:solidFill>
                <a:latin typeface="Segoe UI" panose="020B0502040204020203" pitchFamily="34" charset="0"/>
                <a:cs typeface="Segoe UI" panose="020B0502040204020203" pitchFamily="34" charset="0"/>
              </a:rPr>
              <a:t>Azure</a:t>
            </a:r>
            <a:r>
              <a:rPr lang="en-US" dirty="0">
                <a:solidFill>
                  <a:srgbClr val="022A56"/>
                </a:solidFill>
                <a:latin typeface="Segoe UI" panose="020B0502040204020203" pitchFamily="34" charset="0"/>
                <a:cs typeface="Segoe UI" panose="020B0502040204020203" pitchFamily="34" charset="0"/>
              </a:rPr>
              <a:t> infra.</a:t>
            </a:r>
          </a:p>
        </p:txBody>
      </p:sp>
      <p:sp>
        <p:nvSpPr>
          <p:cNvPr id="2" name="TextBox 1">
            <a:extLst>
              <a:ext uri="{FF2B5EF4-FFF2-40B4-BE49-F238E27FC236}">
                <a16:creationId xmlns:a16="http://schemas.microsoft.com/office/drawing/2014/main" id="{0D7D04B0-5085-3465-7586-9AAF37FB3D7F}"/>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PROBLEM STATEMENT</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48AD918-E538-A80F-26F1-6399AE3591A4}"/>
              </a:ext>
            </a:extLst>
          </p:cNvPr>
          <p:cNvSpPr/>
          <p:nvPr/>
        </p:nvSpPr>
        <p:spPr>
          <a:xfrm>
            <a:off x="5432640" y="2157982"/>
            <a:ext cx="3649216" cy="45719"/>
          </a:xfrm>
          <a:custGeom>
            <a:avLst/>
            <a:gdLst>
              <a:gd name="connsiteX0" fmla="*/ 0 w 3649216"/>
              <a:gd name="connsiteY0" fmla="*/ 0 h 45719"/>
              <a:gd name="connsiteX1" fmla="*/ 681187 w 3649216"/>
              <a:gd name="connsiteY1" fmla="*/ 0 h 45719"/>
              <a:gd name="connsiteX2" fmla="*/ 1325882 w 3649216"/>
              <a:gd name="connsiteY2" fmla="*/ 0 h 45719"/>
              <a:gd name="connsiteX3" fmla="*/ 1897592 w 3649216"/>
              <a:gd name="connsiteY3" fmla="*/ 0 h 45719"/>
              <a:gd name="connsiteX4" fmla="*/ 2469303 w 3649216"/>
              <a:gd name="connsiteY4" fmla="*/ 0 h 45719"/>
              <a:gd name="connsiteX5" fmla="*/ 3041013 w 3649216"/>
              <a:gd name="connsiteY5" fmla="*/ 0 h 45719"/>
              <a:gd name="connsiteX6" fmla="*/ 3649216 w 3649216"/>
              <a:gd name="connsiteY6" fmla="*/ 0 h 45719"/>
              <a:gd name="connsiteX7" fmla="*/ 3649216 w 3649216"/>
              <a:gd name="connsiteY7" fmla="*/ 45719 h 45719"/>
              <a:gd name="connsiteX8" fmla="*/ 2968029 w 3649216"/>
              <a:gd name="connsiteY8" fmla="*/ 45719 h 45719"/>
              <a:gd name="connsiteX9" fmla="*/ 2323334 w 3649216"/>
              <a:gd name="connsiteY9" fmla="*/ 45719 h 45719"/>
              <a:gd name="connsiteX10" fmla="*/ 1824608 w 3649216"/>
              <a:gd name="connsiteY10" fmla="*/ 45719 h 45719"/>
              <a:gd name="connsiteX11" fmla="*/ 1216405 w 3649216"/>
              <a:gd name="connsiteY11" fmla="*/ 45719 h 45719"/>
              <a:gd name="connsiteX12" fmla="*/ 717679 w 3649216"/>
              <a:gd name="connsiteY12" fmla="*/ 45719 h 45719"/>
              <a:gd name="connsiteX13" fmla="*/ 0 w 3649216"/>
              <a:gd name="connsiteY13" fmla="*/ 45719 h 45719"/>
              <a:gd name="connsiteX14" fmla="*/ 0 w 3649216"/>
              <a:gd name="connsiteY14"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49216" h="45719" fill="none" extrusionOk="0">
                <a:moveTo>
                  <a:pt x="0" y="0"/>
                </a:moveTo>
                <a:cubicBezTo>
                  <a:pt x="195603" y="22845"/>
                  <a:pt x="475032" y="2746"/>
                  <a:pt x="681187" y="0"/>
                </a:cubicBezTo>
                <a:cubicBezTo>
                  <a:pt x="887342" y="-2746"/>
                  <a:pt x="1158098" y="4427"/>
                  <a:pt x="1325882" y="0"/>
                </a:cubicBezTo>
                <a:cubicBezTo>
                  <a:pt x="1493667" y="-4427"/>
                  <a:pt x="1638432" y="13808"/>
                  <a:pt x="1897592" y="0"/>
                </a:cubicBezTo>
                <a:cubicBezTo>
                  <a:pt x="2156752" y="-13808"/>
                  <a:pt x="2334041" y="7862"/>
                  <a:pt x="2469303" y="0"/>
                </a:cubicBezTo>
                <a:cubicBezTo>
                  <a:pt x="2604565" y="-7862"/>
                  <a:pt x="2773941" y="-25827"/>
                  <a:pt x="3041013" y="0"/>
                </a:cubicBezTo>
                <a:cubicBezTo>
                  <a:pt x="3308085" y="25827"/>
                  <a:pt x="3393172" y="-22764"/>
                  <a:pt x="3649216" y="0"/>
                </a:cubicBezTo>
                <a:cubicBezTo>
                  <a:pt x="3647633" y="15170"/>
                  <a:pt x="3650526" y="24105"/>
                  <a:pt x="3649216" y="45719"/>
                </a:cubicBezTo>
                <a:cubicBezTo>
                  <a:pt x="3433685" y="18749"/>
                  <a:pt x="3184859" y="59586"/>
                  <a:pt x="2968029" y="45719"/>
                </a:cubicBezTo>
                <a:cubicBezTo>
                  <a:pt x="2751199" y="31852"/>
                  <a:pt x="2611709" y="69985"/>
                  <a:pt x="2323334" y="45719"/>
                </a:cubicBezTo>
                <a:cubicBezTo>
                  <a:pt x="2034960" y="21453"/>
                  <a:pt x="2051836" y="38780"/>
                  <a:pt x="1824608" y="45719"/>
                </a:cubicBezTo>
                <a:cubicBezTo>
                  <a:pt x="1597380" y="52658"/>
                  <a:pt x="1454108" y="55354"/>
                  <a:pt x="1216405" y="45719"/>
                </a:cubicBezTo>
                <a:cubicBezTo>
                  <a:pt x="978702" y="36084"/>
                  <a:pt x="902440" y="64658"/>
                  <a:pt x="717679" y="45719"/>
                </a:cubicBezTo>
                <a:cubicBezTo>
                  <a:pt x="532918" y="26780"/>
                  <a:pt x="187712" y="31513"/>
                  <a:pt x="0" y="45719"/>
                </a:cubicBezTo>
                <a:cubicBezTo>
                  <a:pt x="-2207" y="23575"/>
                  <a:pt x="-221" y="10683"/>
                  <a:pt x="0" y="0"/>
                </a:cubicBezTo>
                <a:close/>
              </a:path>
              <a:path w="3649216" h="45719" stroke="0" extrusionOk="0">
                <a:moveTo>
                  <a:pt x="0" y="0"/>
                </a:moveTo>
                <a:cubicBezTo>
                  <a:pt x="281385" y="9989"/>
                  <a:pt x="328559" y="449"/>
                  <a:pt x="644695" y="0"/>
                </a:cubicBezTo>
                <a:cubicBezTo>
                  <a:pt x="960831" y="-449"/>
                  <a:pt x="1116132" y="12712"/>
                  <a:pt x="1252897" y="0"/>
                </a:cubicBezTo>
                <a:cubicBezTo>
                  <a:pt x="1389662" y="-12712"/>
                  <a:pt x="1525039" y="7261"/>
                  <a:pt x="1751624" y="0"/>
                </a:cubicBezTo>
                <a:cubicBezTo>
                  <a:pt x="1978209" y="-7261"/>
                  <a:pt x="2218568" y="-2128"/>
                  <a:pt x="2432811" y="0"/>
                </a:cubicBezTo>
                <a:cubicBezTo>
                  <a:pt x="2647054" y="2128"/>
                  <a:pt x="2820377" y="7640"/>
                  <a:pt x="2931537" y="0"/>
                </a:cubicBezTo>
                <a:cubicBezTo>
                  <a:pt x="3042697" y="-7640"/>
                  <a:pt x="3367416" y="-35412"/>
                  <a:pt x="3649216" y="0"/>
                </a:cubicBezTo>
                <a:cubicBezTo>
                  <a:pt x="3650472" y="13902"/>
                  <a:pt x="3648731" y="25874"/>
                  <a:pt x="3649216" y="45719"/>
                </a:cubicBezTo>
                <a:cubicBezTo>
                  <a:pt x="3440891" y="64466"/>
                  <a:pt x="3302218" y="49381"/>
                  <a:pt x="2968029" y="45719"/>
                </a:cubicBezTo>
                <a:cubicBezTo>
                  <a:pt x="2633840" y="42057"/>
                  <a:pt x="2577698" y="26482"/>
                  <a:pt x="2432811" y="45719"/>
                </a:cubicBezTo>
                <a:cubicBezTo>
                  <a:pt x="2287924" y="64956"/>
                  <a:pt x="2035220" y="53995"/>
                  <a:pt x="1897592" y="45719"/>
                </a:cubicBezTo>
                <a:cubicBezTo>
                  <a:pt x="1759964" y="37443"/>
                  <a:pt x="1555511" y="24780"/>
                  <a:pt x="1398866" y="45719"/>
                </a:cubicBezTo>
                <a:cubicBezTo>
                  <a:pt x="1242221" y="66658"/>
                  <a:pt x="1052301" y="40918"/>
                  <a:pt x="717679" y="45719"/>
                </a:cubicBezTo>
                <a:cubicBezTo>
                  <a:pt x="383057" y="50520"/>
                  <a:pt x="316393" y="42567"/>
                  <a:pt x="0" y="45719"/>
                </a:cubicBezTo>
                <a:cubicBezTo>
                  <a:pt x="-281" y="25523"/>
                  <a:pt x="-838" y="21443"/>
                  <a:pt x="0" y="0"/>
                </a:cubicBezTo>
                <a:close/>
              </a:path>
            </a:pathLst>
          </a:custGeom>
          <a:solidFill>
            <a:srgbClr val="ED7D31"/>
          </a:solidFill>
          <a:ln w="38100">
            <a:solidFill>
              <a:srgbClr val="ED7D31"/>
            </a:solidFill>
            <a:extLst>
              <a:ext uri="{C807C97D-BFC1-408E-A445-0C87EB9F89A2}">
                <ask:lineSketchStyleProps xmlns:ask="http://schemas.microsoft.com/office/drawing/2018/sketchyshapes" sd="24077400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70063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4C90A9F0-D277-818B-D4E1-24FA71730123}"/>
              </a:ext>
            </a:extLst>
          </p:cNvPr>
          <p:cNvSpPr txBox="1"/>
          <p:nvPr/>
        </p:nvSpPr>
        <p:spPr>
          <a:xfrm>
            <a:off x="5297762" y="552943"/>
            <a:ext cx="6251110" cy="178308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en-US" sz="4800" b="1" dirty="0">
                <a:solidFill>
                  <a:srgbClr val="022A56"/>
                </a:solidFill>
                <a:latin typeface="Segoe UI" panose="020B0502040204020203" pitchFamily="34" charset="0"/>
                <a:cs typeface="Segoe UI" panose="020B0502040204020203" pitchFamily="34" charset="0"/>
              </a:rPr>
              <a:t>Methodology</a:t>
            </a:r>
            <a:endParaRPr kumimoji="0" lang="en-US" sz="4800" b="1" i="0" u="none" strike="noStrike" kern="1200" cap="none" spc="0" normalizeH="0" baseline="0" noProof="0" dirty="0">
              <a:ln>
                <a:noFill/>
              </a:ln>
              <a:solidFill>
                <a:srgbClr val="022A56"/>
              </a:solidFill>
              <a:effectLst/>
              <a:uLnTx/>
              <a:uFillTx/>
              <a:latin typeface="Segoe UI" panose="020B0502040204020203" pitchFamily="34" charset="0"/>
              <a:ea typeface="+mn-ea"/>
              <a:cs typeface="Segoe UI" panose="020B0502040204020203" pitchFamily="34" charset="0"/>
            </a:endParaRPr>
          </a:p>
        </p:txBody>
      </p:sp>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5122" name="Picture 2" descr="Training on Research Methodology - Data Management and Analysis | Devimpact  Institute">
            <a:extLst>
              <a:ext uri="{FF2B5EF4-FFF2-40B4-BE49-F238E27FC236}">
                <a16:creationId xmlns:a16="http://schemas.microsoft.com/office/drawing/2014/main" id="{0087F212-C664-239D-1D60-C2FE0EC4ADD3}"/>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63651" y="1508132"/>
            <a:ext cx="4573020" cy="3841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2DDEE8-7715-8F0A-A8BD-AD0F84AE1498}"/>
              </a:ext>
            </a:extLst>
          </p:cNvPr>
          <p:cNvSpPr txBox="1"/>
          <p:nvPr/>
        </p:nvSpPr>
        <p:spPr>
          <a:xfrm>
            <a:off x="5297762" y="2655918"/>
            <a:ext cx="6681174" cy="3728328"/>
          </a:xfrm>
          <a:prstGeom prst="rect">
            <a:avLst/>
          </a:prstGeom>
          <a:noFill/>
        </p:spPr>
        <p:txBody>
          <a:bodyPr wrap="square">
            <a:spAutoFit/>
          </a:bodyPr>
          <a:lstStyle/>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Big picture / Frame the problem </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Get the data / develop the pipeline</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Explore and visualize the data to gain insights</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Prepare the data for the ML algorithm </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Select a model and train it</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Fine-tune your model</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Present your solution</a:t>
            </a:r>
          </a:p>
          <a:p>
            <a:pPr marL="457200" indent="-457200">
              <a:lnSpc>
                <a:spcPct val="150000"/>
              </a:lnSpc>
              <a:buFont typeface="+mj-lt"/>
              <a:buAutoNum type="arabicPeriod"/>
            </a:pPr>
            <a:r>
              <a:rPr lang="en-CA" sz="2000" dirty="0">
                <a:solidFill>
                  <a:srgbClr val="022A56"/>
                </a:solidFill>
                <a:effectLst/>
                <a:latin typeface="Segoe UI" panose="020B0502040204020203" pitchFamily="34" charset="0"/>
                <a:ea typeface="Arial" panose="020B0604020202020204" pitchFamily="34" charset="0"/>
                <a:cs typeface="Segoe UI" panose="020B0502040204020203" pitchFamily="34" charset="0"/>
              </a:rPr>
              <a:t>Launch, monitor, and maintain your system (MLOps)</a:t>
            </a:r>
          </a:p>
        </p:txBody>
      </p:sp>
      <p:sp>
        <p:nvSpPr>
          <p:cNvPr id="6" name="TextBox 5">
            <a:extLst>
              <a:ext uri="{FF2B5EF4-FFF2-40B4-BE49-F238E27FC236}">
                <a16:creationId xmlns:a16="http://schemas.microsoft.com/office/drawing/2014/main" id="{90BABF5F-4F60-F2E3-0D8E-205C3F7AB4B4}"/>
              </a:ext>
            </a:extLst>
          </p:cNvPr>
          <p:cNvSpPr txBox="1"/>
          <p:nvPr/>
        </p:nvSpPr>
        <p:spPr>
          <a:xfrm>
            <a:off x="9206144" y="136719"/>
            <a:ext cx="2772792" cy="377300"/>
          </a:xfrm>
          <a:prstGeom prst="rect">
            <a:avLst/>
          </a:prstGeom>
          <a:solidFill>
            <a:srgbClr val="022A56">
              <a:alpha val="40000"/>
            </a:srgbClr>
          </a:solidFill>
        </p:spPr>
        <p:txBody>
          <a:bodyPr vert="horz" lIns="91440" tIns="45720" rIns="91440" bIns="45720" rtlCol="0">
            <a:normAutofit/>
          </a:bodyPr>
          <a:lstStyle/>
          <a:p>
            <a:pPr marR="0" lvl="0" algn="ctr" fontAlgn="auto">
              <a:spcBef>
                <a:spcPts val="0"/>
              </a:spcBef>
              <a:spcAft>
                <a:spcPts val="600"/>
              </a:spcAft>
              <a:buClrTx/>
              <a:buSzTx/>
              <a:tabLst/>
              <a:defRPr/>
            </a:pPr>
            <a:r>
              <a:rPr lang="en-CA" sz="1600" b="1" dirty="0">
                <a:solidFill>
                  <a:schemeClr val="bg1"/>
                </a:solidFill>
                <a:latin typeface="Segoe UI" panose="020B0502040204020203" pitchFamily="34" charset="0"/>
                <a:cs typeface="Segoe UI" panose="020B0502040204020203" pitchFamily="34" charset="0"/>
              </a:rPr>
              <a:t>METHODOLOGY</a:t>
            </a:r>
            <a:endParaRPr kumimoji="0" lang="en-US" sz="1600" b="0" i="0" u="none" strike="noStrike"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73267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0E81B8A-8A1A-4C7E-B730-9A52416B66A1}" vid="{41F82592-56B2-45AB-B2A5-29AFDEA6A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1331</TotalTime>
  <Words>2716</Words>
  <Application>Microsoft Office PowerPoint</Application>
  <PresentationFormat>Widescreen</PresentationFormat>
  <Paragraphs>301</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Courier New</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County of Simcoe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Gasparine, Caio</dc:creator>
  <cp:lastModifiedBy>caio gasparine</cp:lastModifiedBy>
  <cp:revision>1</cp:revision>
  <dcterms:created xsi:type="dcterms:W3CDTF">2023-01-24T18:20:27Z</dcterms:created>
  <dcterms:modified xsi:type="dcterms:W3CDTF">2023-04-06T02:32:33Z</dcterms:modified>
</cp:coreProperties>
</file>